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332" r:id="rId8"/>
    <p:sldId id="263" r:id="rId9"/>
    <p:sldId id="264" r:id="rId10"/>
    <p:sldId id="265" r:id="rId11"/>
    <p:sldId id="266" r:id="rId12"/>
    <p:sldId id="271" r:id="rId13"/>
    <p:sldId id="283" r:id="rId14"/>
    <p:sldId id="291" r:id="rId15"/>
    <p:sldId id="292" r:id="rId16"/>
    <p:sldId id="269" r:id="rId17"/>
    <p:sldId id="334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00859-0393-4105-8C35-51E99A09D4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67E24-D2E1-4202-972E-293645387F88}">
      <dgm:prSet/>
      <dgm:spPr/>
      <dgm:t>
        <a:bodyPr/>
        <a:lstStyle/>
        <a:p>
          <a:r>
            <a:rPr lang="en-US" dirty="0"/>
            <a:t>Areas of elevated temperature in the landfill that indicate spontaneous combustion processes below the surface</a:t>
          </a:r>
        </a:p>
      </dgm:t>
    </dgm:pt>
    <dgm:pt modelId="{7572FCF3-FE19-46EE-A069-9CFC4DB6165B}" type="parTrans" cxnId="{576AC9F1-1F98-4BE9-9F64-E7568FC63DF3}">
      <dgm:prSet/>
      <dgm:spPr/>
      <dgm:t>
        <a:bodyPr/>
        <a:lstStyle/>
        <a:p>
          <a:endParaRPr lang="en-US"/>
        </a:p>
      </dgm:t>
    </dgm:pt>
    <dgm:pt modelId="{C69A92C8-5643-4941-97A0-E801A9B72420}" type="sibTrans" cxnId="{576AC9F1-1F98-4BE9-9F64-E7568FC63DF3}">
      <dgm:prSet/>
      <dgm:spPr/>
      <dgm:t>
        <a:bodyPr/>
        <a:lstStyle/>
        <a:p>
          <a:endParaRPr lang="en-US"/>
        </a:p>
      </dgm:t>
    </dgm:pt>
    <dgm:pt modelId="{77A9779E-74E5-4028-B991-FF7FF32EE1B3}">
      <dgm:prSet/>
      <dgm:spPr/>
      <dgm:t>
        <a:bodyPr/>
        <a:lstStyle/>
        <a:p>
          <a:r>
            <a:rPr lang="en-US" dirty="0"/>
            <a:t>(&lt;5m from the surface)</a:t>
          </a:r>
        </a:p>
      </dgm:t>
    </dgm:pt>
    <dgm:pt modelId="{6E0A83F1-51D2-4C32-AD3D-99B1AAC98F69}" type="parTrans" cxnId="{C8B26543-95A1-46FE-AA11-E2A010D6C947}">
      <dgm:prSet/>
      <dgm:spPr/>
      <dgm:t>
        <a:bodyPr/>
        <a:lstStyle/>
        <a:p>
          <a:endParaRPr lang="en-US"/>
        </a:p>
      </dgm:t>
    </dgm:pt>
    <dgm:pt modelId="{4834E874-83A5-4D6B-A975-4BA947EE6B9E}" type="sibTrans" cxnId="{C8B26543-95A1-46FE-AA11-E2A010D6C947}">
      <dgm:prSet/>
      <dgm:spPr/>
      <dgm:t>
        <a:bodyPr/>
        <a:lstStyle/>
        <a:p>
          <a:endParaRPr lang="en-US"/>
        </a:p>
      </dgm:t>
    </dgm:pt>
    <dgm:pt modelId="{042C34AA-FDE0-4614-9FD2-60BD30203B25}">
      <dgm:prSet/>
      <dgm:spPr/>
      <dgm:t>
        <a:bodyPr/>
        <a:lstStyle/>
        <a:p>
          <a:r>
            <a:rPr lang="en-US" dirty="0"/>
            <a:t>(&gt;5m from the surface)</a:t>
          </a:r>
        </a:p>
      </dgm:t>
    </dgm:pt>
    <dgm:pt modelId="{A68239F8-4964-4459-9E51-2FCF0090E7FC}" type="parTrans" cxnId="{D3470495-BB31-4345-AA81-84C077EB362C}">
      <dgm:prSet/>
      <dgm:spPr/>
      <dgm:t>
        <a:bodyPr/>
        <a:lstStyle/>
        <a:p>
          <a:endParaRPr lang="en-US"/>
        </a:p>
      </dgm:t>
    </dgm:pt>
    <dgm:pt modelId="{903E8A1E-290D-4CE5-9F2A-5086D50881F2}" type="sibTrans" cxnId="{D3470495-BB31-4345-AA81-84C077EB362C}">
      <dgm:prSet/>
      <dgm:spPr/>
      <dgm:t>
        <a:bodyPr/>
        <a:lstStyle/>
        <a:p>
          <a:endParaRPr lang="en-US"/>
        </a:p>
      </dgm:t>
    </dgm:pt>
    <dgm:pt modelId="{CC4832A2-8050-43CF-A6BE-7D9ED8542269}">
      <dgm:prSet/>
      <dgm:spPr/>
      <dgm:t>
        <a:bodyPr/>
        <a:lstStyle/>
        <a:p>
          <a:r>
            <a:rPr lang="en-US"/>
            <a:t>''Triangle of Fire''
Heat – the decomposition of matter or</a:t>
          </a:r>
          <a:endParaRPr lang="en-US" dirty="0"/>
        </a:p>
      </dgm:t>
    </dgm:pt>
    <dgm:pt modelId="{CCC764CD-8CAC-4B2F-8562-8F4200858636}" type="parTrans" cxnId="{2401228A-23DA-4475-AD38-F88B456BC9AC}">
      <dgm:prSet/>
      <dgm:spPr/>
      <dgm:t>
        <a:bodyPr/>
        <a:lstStyle/>
        <a:p>
          <a:endParaRPr lang="en-US"/>
        </a:p>
      </dgm:t>
    </dgm:pt>
    <dgm:pt modelId="{7AFEFF5B-30D8-45D6-9B82-5237F25EBD48}" type="sibTrans" cxnId="{2401228A-23DA-4475-AD38-F88B456BC9AC}">
      <dgm:prSet/>
      <dgm:spPr/>
      <dgm:t>
        <a:bodyPr/>
        <a:lstStyle/>
        <a:p>
          <a:endParaRPr lang="en-US"/>
        </a:p>
      </dgm:t>
    </dgm:pt>
    <dgm:pt modelId="{56E43885-DD05-4A72-8949-9AEAF23A988E}">
      <dgm:prSet/>
      <dgm:spPr/>
      <dgm:t>
        <a:bodyPr/>
        <a:lstStyle/>
        <a:p>
          <a:r>
            <a:rPr lang="en-US" b="0"/>
            <a:t>''Triangle of Fire''
Heat – the decomposition of matter or</a:t>
          </a:r>
          <a:endParaRPr lang="en-US" dirty="0"/>
        </a:p>
      </dgm:t>
    </dgm:pt>
    <dgm:pt modelId="{BEA40FA1-0F2A-48A1-AE07-ED6A3EA0633F}" type="parTrans" cxnId="{05651441-1F76-4C33-9B96-7A985C37317B}">
      <dgm:prSet/>
      <dgm:spPr/>
      <dgm:t>
        <a:bodyPr/>
        <a:lstStyle/>
        <a:p>
          <a:endParaRPr lang="en-US"/>
        </a:p>
      </dgm:t>
    </dgm:pt>
    <dgm:pt modelId="{4812D710-15BA-4BE3-B964-08DD10A07677}" type="sibTrans" cxnId="{05651441-1F76-4C33-9B96-7A985C37317B}">
      <dgm:prSet/>
      <dgm:spPr/>
      <dgm:t>
        <a:bodyPr/>
        <a:lstStyle/>
        <a:p>
          <a:endParaRPr lang="en-US"/>
        </a:p>
      </dgm:t>
    </dgm:pt>
    <dgm:pt modelId="{B5E494DB-1A1C-46A2-9C01-15D25228E59C}">
      <dgm:prSet/>
      <dgm:spPr/>
      <dgm:t>
        <a:bodyPr/>
        <a:lstStyle/>
        <a:p>
          <a:r>
            <a:rPr lang="en-US" b="0" dirty="0"/>
            <a:t>''Triangle of Fire''
Heat – the decomposition of matter or</a:t>
          </a:r>
          <a:endParaRPr lang="en-US" dirty="0"/>
        </a:p>
      </dgm:t>
    </dgm:pt>
    <dgm:pt modelId="{2A5B80A3-82B9-4788-A04C-98201AA8624D}" type="parTrans" cxnId="{2CB7AA16-923C-4607-8554-BB55EA5732A1}">
      <dgm:prSet/>
      <dgm:spPr/>
      <dgm:t>
        <a:bodyPr/>
        <a:lstStyle/>
        <a:p>
          <a:endParaRPr lang="en-US"/>
        </a:p>
      </dgm:t>
    </dgm:pt>
    <dgm:pt modelId="{970FE8B0-69F6-4FD5-B944-88966FBBA51B}" type="sibTrans" cxnId="{2CB7AA16-923C-4607-8554-BB55EA5732A1}">
      <dgm:prSet/>
      <dgm:spPr/>
      <dgm:t>
        <a:bodyPr/>
        <a:lstStyle/>
        <a:p>
          <a:endParaRPr lang="en-US"/>
        </a:p>
      </dgm:t>
    </dgm:pt>
    <dgm:pt modelId="{5E499C4E-4CB1-44E9-A051-A1322C8FCC02}">
      <dgm:prSet/>
      <dgm:spPr/>
      <dgm:t>
        <a:bodyPr/>
        <a:lstStyle/>
        <a:p>
          <a:r>
            <a:rPr lang="en-US" dirty="0"/>
            <a:t>''Triangle of Fire''
Heat – the decomposition of matter or</a:t>
          </a:r>
        </a:p>
      </dgm:t>
    </dgm:pt>
    <dgm:pt modelId="{765A6395-B8C2-4FBC-807C-1D3BAEA81A7C}" type="parTrans" cxnId="{3C8815E0-A797-463C-BB58-F3A7F0163C7D}">
      <dgm:prSet/>
      <dgm:spPr/>
      <dgm:t>
        <a:bodyPr/>
        <a:lstStyle/>
        <a:p>
          <a:endParaRPr lang="en-US"/>
        </a:p>
      </dgm:t>
    </dgm:pt>
    <dgm:pt modelId="{F61376D7-D50E-49A2-AF64-6AD67A728EF9}" type="sibTrans" cxnId="{3C8815E0-A797-463C-BB58-F3A7F0163C7D}">
      <dgm:prSet/>
      <dgm:spPr/>
      <dgm:t>
        <a:bodyPr/>
        <a:lstStyle/>
        <a:p>
          <a:endParaRPr lang="en-US"/>
        </a:p>
      </dgm:t>
    </dgm:pt>
    <dgm:pt modelId="{03C584A6-8BB0-4040-9146-6D1E5DB9011B}">
      <dgm:prSet/>
      <dgm:spPr/>
      <dgm:t>
        <a:bodyPr/>
        <a:lstStyle/>
        <a:p>
          <a:r>
            <a:rPr lang="sr-Latn-RS" dirty="0" err="1"/>
            <a:t>Spontaneous</a:t>
          </a:r>
          <a:r>
            <a:rPr lang="sr-Latn-RS" dirty="0"/>
            <a:t> </a:t>
          </a:r>
          <a:r>
            <a:rPr lang="sr-Latn-RS" dirty="0" err="1"/>
            <a:t>combustion</a:t>
          </a:r>
          <a:endParaRPr lang="en-US" dirty="0"/>
        </a:p>
      </dgm:t>
    </dgm:pt>
    <dgm:pt modelId="{8E20C3AD-0C41-48CE-A4D7-8D0A465D1D8B}" type="parTrans" cxnId="{B07EFAA9-C6AE-4F7E-A758-BF3EA743222E}">
      <dgm:prSet/>
      <dgm:spPr/>
      <dgm:t>
        <a:bodyPr/>
        <a:lstStyle/>
        <a:p>
          <a:endParaRPr lang="en-US"/>
        </a:p>
      </dgm:t>
    </dgm:pt>
    <dgm:pt modelId="{C3296992-8E8A-4CCF-8DAD-1155E2955961}" type="sibTrans" cxnId="{B07EFAA9-C6AE-4F7E-A758-BF3EA743222E}">
      <dgm:prSet/>
      <dgm:spPr/>
      <dgm:t>
        <a:bodyPr/>
        <a:lstStyle/>
        <a:p>
          <a:endParaRPr lang="en-US"/>
        </a:p>
      </dgm:t>
    </dgm:pt>
    <dgm:pt modelId="{BF84E3D4-162D-477F-9A69-0E312D776943}" type="pres">
      <dgm:prSet presAssocID="{8CC00859-0393-4105-8C35-51E99A09D44C}" presName="diagram" presStyleCnt="0">
        <dgm:presLayoutVars>
          <dgm:dir/>
          <dgm:resizeHandles val="exact"/>
        </dgm:presLayoutVars>
      </dgm:prSet>
      <dgm:spPr/>
    </dgm:pt>
    <dgm:pt modelId="{7000E448-9883-446E-8768-975E0C617B58}" type="pres">
      <dgm:prSet presAssocID="{15067E24-D2E1-4202-972E-293645387F88}" presName="node" presStyleLbl="node1" presStyleIdx="0" presStyleCnt="5">
        <dgm:presLayoutVars>
          <dgm:bulletEnabled val="1"/>
        </dgm:presLayoutVars>
      </dgm:prSet>
      <dgm:spPr/>
    </dgm:pt>
    <dgm:pt modelId="{28008FBE-9E38-4E42-A879-362A9ACB0388}" type="pres">
      <dgm:prSet presAssocID="{C69A92C8-5643-4941-97A0-E801A9B72420}" presName="sibTrans" presStyleCnt="0"/>
      <dgm:spPr/>
    </dgm:pt>
    <dgm:pt modelId="{F35A6128-1511-4E84-9816-A428DDF56341}" type="pres">
      <dgm:prSet presAssocID="{77A9779E-74E5-4028-B991-FF7FF32EE1B3}" presName="node" presStyleLbl="node1" presStyleIdx="1" presStyleCnt="5">
        <dgm:presLayoutVars>
          <dgm:bulletEnabled val="1"/>
        </dgm:presLayoutVars>
      </dgm:prSet>
      <dgm:spPr/>
    </dgm:pt>
    <dgm:pt modelId="{9B01576A-67D5-41C0-917A-6CDAA522EA96}" type="pres">
      <dgm:prSet presAssocID="{4834E874-83A5-4D6B-A975-4BA947EE6B9E}" presName="sibTrans" presStyleCnt="0"/>
      <dgm:spPr/>
    </dgm:pt>
    <dgm:pt modelId="{DB005D7A-A135-42B7-B488-0D761B652845}" type="pres">
      <dgm:prSet presAssocID="{042C34AA-FDE0-4614-9FD2-60BD30203B25}" presName="node" presStyleLbl="node1" presStyleIdx="2" presStyleCnt="5">
        <dgm:presLayoutVars>
          <dgm:bulletEnabled val="1"/>
        </dgm:presLayoutVars>
      </dgm:prSet>
      <dgm:spPr/>
    </dgm:pt>
    <dgm:pt modelId="{1565C690-19F8-4870-A92C-068CA06CBBF5}" type="pres">
      <dgm:prSet presAssocID="{903E8A1E-290D-4CE5-9F2A-5086D50881F2}" presName="sibTrans" presStyleCnt="0"/>
      <dgm:spPr/>
    </dgm:pt>
    <dgm:pt modelId="{7099B905-62C8-4446-9509-11124A50FB35}" type="pres">
      <dgm:prSet presAssocID="{CC4832A2-8050-43CF-A6BE-7D9ED8542269}" presName="node" presStyleLbl="node1" presStyleIdx="3" presStyleCnt="5">
        <dgm:presLayoutVars>
          <dgm:bulletEnabled val="1"/>
        </dgm:presLayoutVars>
      </dgm:prSet>
      <dgm:spPr/>
    </dgm:pt>
    <dgm:pt modelId="{E5503F85-F8E4-4651-ACB7-192C953B2843}" type="pres">
      <dgm:prSet presAssocID="{7AFEFF5B-30D8-45D6-9B82-5237F25EBD48}" presName="sibTrans" presStyleCnt="0"/>
      <dgm:spPr/>
    </dgm:pt>
    <dgm:pt modelId="{BB9E8C97-F182-4C50-B5D5-ECAE0CF113B1}" type="pres">
      <dgm:prSet presAssocID="{03C584A6-8BB0-4040-9146-6D1E5DB9011B}" presName="node" presStyleLbl="node1" presStyleIdx="4" presStyleCnt="5">
        <dgm:presLayoutVars>
          <dgm:bulletEnabled val="1"/>
        </dgm:presLayoutVars>
      </dgm:prSet>
      <dgm:spPr/>
    </dgm:pt>
  </dgm:ptLst>
  <dgm:cxnLst>
    <dgm:cxn modelId="{FC9B1703-4740-4215-802E-0E1FE98FBA4F}" type="presOf" srcId="{B5E494DB-1A1C-46A2-9C01-15D25228E59C}" destId="{7099B905-62C8-4446-9509-11124A50FB35}" srcOrd="0" destOrd="2" presId="urn:microsoft.com/office/officeart/2005/8/layout/default"/>
    <dgm:cxn modelId="{CF73A906-1234-4E3D-8B3B-B2E6D514ADEA}" type="presOf" srcId="{77A9779E-74E5-4028-B991-FF7FF32EE1B3}" destId="{F35A6128-1511-4E84-9816-A428DDF56341}" srcOrd="0" destOrd="0" presId="urn:microsoft.com/office/officeart/2005/8/layout/default"/>
    <dgm:cxn modelId="{2CB7AA16-923C-4607-8554-BB55EA5732A1}" srcId="{CC4832A2-8050-43CF-A6BE-7D9ED8542269}" destId="{B5E494DB-1A1C-46A2-9C01-15D25228E59C}" srcOrd="1" destOrd="0" parTransId="{2A5B80A3-82B9-4788-A04C-98201AA8624D}" sibTransId="{970FE8B0-69F6-4FD5-B944-88966FBBA51B}"/>
    <dgm:cxn modelId="{09CBB929-FE16-4CBD-A98F-BE93326F5663}" type="presOf" srcId="{042C34AA-FDE0-4614-9FD2-60BD30203B25}" destId="{DB005D7A-A135-42B7-B488-0D761B652845}" srcOrd="0" destOrd="0" presId="urn:microsoft.com/office/officeart/2005/8/layout/default"/>
    <dgm:cxn modelId="{46169C2E-36F6-4715-9801-ED081AC95CBA}" type="presOf" srcId="{5E499C4E-4CB1-44E9-A051-A1322C8FCC02}" destId="{7099B905-62C8-4446-9509-11124A50FB35}" srcOrd="0" destOrd="3" presId="urn:microsoft.com/office/officeart/2005/8/layout/default"/>
    <dgm:cxn modelId="{05651441-1F76-4C33-9B96-7A985C37317B}" srcId="{CC4832A2-8050-43CF-A6BE-7D9ED8542269}" destId="{56E43885-DD05-4A72-8949-9AEAF23A988E}" srcOrd="0" destOrd="0" parTransId="{BEA40FA1-0F2A-48A1-AE07-ED6A3EA0633F}" sibTransId="{4812D710-15BA-4BE3-B964-08DD10A07677}"/>
    <dgm:cxn modelId="{C8B26543-95A1-46FE-AA11-E2A010D6C947}" srcId="{8CC00859-0393-4105-8C35-51E99A09D44C}" destId="{77A9779E-74E5-4028-B991-FF7FF32EE1B3}" srcOrd="1" destOrd="0" parTransId="{6E0A83F1-51D2-4C32-AD3D-99B1AAC98F69}" sibTransId="{4834E874-83A5-4D6B-A975-4BA947EE6B9E}"/>
    <dgm:cxn modelId="{11E97B48-877D-4985-81B6-ED626A45C99C}" type="presOf" srcId="{15067E24-D2E1-4202-972E-293645387F88}" destId="{7000E448-9883-446E-8768-975E0C617B58}" srcOrd="0" destOrd="0" presId="urn:microsoft.com/office/officeart/2005/8/layout/default"/>
    <dgm:cxn modelId="{FDECB786-E6BE-4FB8-A67E-9C255C86E4C7}" type="presOf" srcId="{56E43885-DD05-4A72-8949-9AEAF23A988E}" destId="{7099B905-62C8-4446-9509-11124A50FB35}" srcOrd="0" destOrd="1" presId="urn:microsoft.com/office/officeart/2005/8/layout/default"/>
    <dgm:cxn modelId="{2401228A-23DA-4475-AD38-F88B456BC9AC}" srcId="{8CC00859-0393-4105-8C35-51E99A09D44C}" destId="{CC4832A2-8050-43CF-A6BE-7D9ED8542269}" srcOrd="3" destOrd="0" parTransId="{CCC764CD-8CAC-4B2F-8562-8F4200858636}" sibTransId="{7AFEFF5B-30D8-45D6-9B82-5237F25EBD48}"/>
    <dgm:cxn modelId="{D3470495-BB31-4345-AA81-84C077EB362C}" srcId="{8CC00859-0393-4105-8C35-51E99A09D44C}" destId="{042C34AA-FDE0-4614-9FD2-60BD30203B25}" srcOrd="2" destOrd="0" parTransId="{A68239F8-4964-4459-9E51-2FCF0090E7FC}" sibTransId="{903E8A1E-290D-4CE5-9F2A-5086D50881F2}"/>
    <dgm:cxn modelId="{B07EFAA9-C6AE-4F7E-A758-BF3EA743222E}" srcId="{8CC00859-0393-4105-8C35-51E99A09D44C}" destId="{03C584A6-8BB0-4040-9146-6D1E5DB9011B}" srcOrd="4" destOrd="0" parTransId="{8E20C3AD-0C41-48CE-A4D7-8D0A465D1D8B}" sibTransId="{C3296992-8E8A-4CCF-8DAD-1155E2955961}"/>
    <dgm:cxn modelId="{632439D4-BB39-442E-8C77-1D18AB3F5718}" type="presOf" srcId="{03C584A6-8BB0-4040-9146-6D1E5DB9011B}" destId="{BB9E8C97-F182-4C50-B5D5-ECAE0CF113B1}" srcOrd="0" destOrd="0" presId="urn:microsoft.com/office/officeart/2005/8/layout/default"/>
    <dgm:cxn modelId="{3C8815E0-A797-463C-BB58-F3A7F0163C7D}" srcId="{CC4832A2-8050-43CF-A6BE-7D9ED8542269}" destId="{5E499C4E-4CB1-44E9-A051-A1322C8FCC02}" srcOrd="2" destOrd="0" parTransId="{765A6395-B8C2-4FBC-807C-1D3BAEA81A7C}" sibTransId="{F61376D7-D50E-49A2-AF64-6AD67A728EF9}"/>
    <dgm:cxn modelId="{576AC9F1-1F98-4BE9-9F64-E7568FC63DF3}" srcId="{8CC00859-0393-4105-8C35-51E99A09D44C}" destId="{15067E24-D2E1-4202-972E-293645387F88}" srcOrd="0" destOrd="0" parTransId="{7572FCF3-FE19-46EE-A069-9CFC4DB6165B}" sibTransId="{C69A92C8-5643-4941-97A0-E801A9B72420}"/>
    <dgm:cxn modelId="{F3F90BF4-0978-4F1A-AB8A-0A5E3D2BB0C8}" type="presOf" srcId="{8CC00859-0393-4105-8C35-51E99A09D44C}" destId="{BF84E3D4-162D-477F-9A69-0E312D776943}" srcOrd="0" destOrd="0" presId="urn:microsoft.com/office/officeart/2005/8/layout/default"/>
    <dgm:cxn modelId="{852DDCFD-6FB9-44C9-89AB-E21713999234}" type="presOf" srcId="{CC4832A2-8050-43CF-A6BE-7D9ED8542269}" destId="{7099B905-62C8-4446-9509-11124A50FB35}" srcOrd="0" destOrd="0" presId="urn:microsoft.com/office/officeart/2005/8/layout/default"/>
    <dgm:cxn modelId="{041E531B-EF07-4769-88CF-A027E8357ECC}" type="presParOf" srcId="{BF84E3D4-162D-477F-9A69-0E312D776943}" destId="{7000E448-9883-446E-8768-975E0C617B58}" srcOrd="0" destOrd="0" presId="urn:microsoft.com/office/officeart/2005/8/layout/default"/>
    <dgm:cxn modelId="{A049BB61-1C02-4CB2-9901-8C9B47B1533A}" type="presParOf" srcId="{BF84E3D4-162D-477F-9A69-0E312D776943}" destId="{28008FBE-9E38-4E42-A879-362A9ACB0388}" srcOrd="1" destOrd="0" presId="urn:microsoft.com/office/officeart/2005/8/layout/default"/>
    <dgm:cxn modelId="{28BFE50C-F81D-493E-8475-1F3378C4BA2F}" type="presParOf" srcId="{BF84E3D4-162D-477F-9A69-0E312D776943}" destId="{F35A6128-1511-4E84-9816-A428DDF56341}" srcOrd="2" destOrd="0" presId="urn:microsoft.com/office/officeart/2005/8/layout/default"/>
    <dgm:cxn modelId="{3D25D25A-DCF2-45CC-8E6D-B517D3668ABF}" type="presParOf" srcId="{BF84E3D4-162D-477F-9A69-0E312D776943}" destId="{9B01576A-67D5-41C0-917A-6CDAA522EA96}" srcOrd="3" destOrd="0" presId="urn:microsoft.com/office/officeart/2005/8/layout/default"/>
    <dgm:cxn modelId="{2C9B06BE-99A5-4071-896E-C3D9E27ED631}" type="presParOf" srcId="{BF84E3D4-162D-477F-9A69-0E312D776943}" destId="{DB005D7A-A135-42B7-B488-0D761B652845}" srcOrd="4" destOrd="0" presId="urn:microsoft.com/office/officeart/2005/8/layout/default"/>
    <dgm:cxn modelId="{8A500D17-4520-472C-AF84-D880E702770C}" type="presParOf" srcId="{BF84E3D4-162D-477F-9A69-0E312D776943}" destId="{1565C690-19F8-4870-A92C-068CA06CBBF5}" srcOrd="5" destOrd="0" presId="urn:microsoft.com/office/officeart/2005/8/layout/default"/>
    <dgm:cxn modelId="{E1C97B0C-E185-42C6-BFDA-02309257B9CC}" type="presParOf" srcId="{BF84E3D4-162D-477F-9A69-0E312D776943}" destId="{7099B905-62C8-4446-9509-11124A50FB35}" srcOrd="6" destOrd="0" presId="urn:microsoft.com/office/officeart/2005/8/layout/default"/>
    <dgm:cxn modelId="{C94CF400-2794-4B90-8C61-D53B960D8A38}" type="presParOf" srcId="{BF84E3D4-162D-477F-9A69-0E312D776943}" destId="{E5503F85-F8E4-4651-ACB7-192C953B2843}" srcOrd="7" destOrd="0" presId="urn:microsoft.com/office/officeart/2005/8/layout/default"/>
    <dgm:cxn modelId="{A060649B-122B-469D-AF75-112FDD012DA3}" type="presParOf" srcId="{BF84E3D4-162D-477F-9A69-0E312D776943}" destId="{BB9E8C97-F182-4C50-B5D5-ECAE0CF113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0EA63-95CB-49DF-8065-F610AD55F2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B11E8-D560-4014-A2EA-2DF312437C54}">
      <dgm:prSet/>
      <dgm:spPr/>
      <dgm:t>
        <a:bodyPr/>
        <a:lstStyle/>
        <a:p>
          <a:r>
            <a:rPr lang="sr-Latn-RS" dirty="0"/>
            <a:t>Smoke, </a:t>
          </a:r>
          <a:r>
            <a:rPr lang="sr-Latn-RS" dirty="0" err="1"/>
            <a:t>Vapor</a:t>
          </a:r>
          <a:endParaRPr lang="en-US" dirty="0"/>
        </a:p>
      </dgm:t>
    </dgm:pt>
    <dgm:pt modelId="{38ADBEE0-0572-4DF5-A6EB-4B053E4ECBD9}" type="parTrans" cxnId="{95A1FCC8-7AB2-4DCB-B192-85C31CC1A404}">
      <dgm:prSet/>
      <dgm:spPr/>
      <dgm:t>
        <a:bodyPr/>
        <a:lstStyle/>
        <a:p>
          <a:endParaRPr lang="en-US"/>
        </a:p>
      </dgm:t>
    </dgm:pt>
    <dgm:pt modelId="{2821D406-8DF4-4BDE-AC52-3DE82DD83AA0}" type="sibTrans" cxnId="{95A1FCC8-7AB2-4DCB-B192-85C31CC1A404}">
      <dgm:prSet/>
      <dgm:spPr/>
      <dgm:t>
        <a:bodyPr/>
        <a:lstStyle/>
        <a:p>
          <a:endParaRPr lang="en-US"/>
        </a:p>
      </dgm:t>
    </dgm:pt>
    <dgm:pt modelId="{E4225A99-2928-42D7-95B9-DF26D18FB03E}">
      <dgm:prSet/>
      <dgm:spPr/>
      <dgm:t>
        <a:bodyPr/>
        <a:lstStyle/>
        <a:p>
          <a:r>
            <a:rPr lang="en-US" b="0" i="0" dirty="0"/>
            <a:t>Increased surface temperatures</a:t>
          </a:r>
          <a:endParaRPr lang="en-US" dirty="0"/>
        </a:p>
      </dgm:t>
    </dgm:pt>
    <dgm:pt modelId="{504F58C8-C11E-4CCC-8F8E-278B22889B4B}" type="parTrans" cxnId="{A389C7C5-77CA-42BD-95BE-A2702F1D286B}">
      <dgm:prSet/>
      <dgm:spPr/>
      <dgm:t>
        <a:bodyPr/>
        <a:lstStyle/>
        <a:p>
          <a:endParaRPr lang="en-US"/>
        </a:p>
      </dgm:t>
    </dgm:pt>
    <dgm:pt modelId="{3D7A3B9C-180B-47CE-AA89-50918339489D}" type="sibTrans" cxnId="{A389C7C5-77CA-42BD-95BE-A2702F1D286B}">
      <dgm:prSet/>
      <dgm:spPr/>
      <dgm:t>
        <a:bodyPr/>
        <a:lstStyle/>
        <a:p>
          <a:endParaRPr lang="en-US"/>
        </a:p>
      </dgm:t>
    </dgm:pt>
    <dgm:pt modelId="{8116E50B-FDFA-48D7-85E9-A6F123736572}">
      <dgm:prSet/>
      <dgm:spPr/>
      <dgm:t>
        <a:bodyPr/>
        <a:lstStyle/>
        <a:p>
          <a:r>
            <a:rPr lang="en-US" b="0" i="0" dirty="0"/>
            <a:t>Areas of increased smoldering odor</a:t>
          </a:r>
          <a:endParaRPr lang="en-US" dirty="0"/>
        </a:p>
      </dgm:t>
    </dgm:pt>
    <dgm:pt modelId="{5627E753-347E-4189-A987-E3BA6CD30C72}" type="parTrans" cxnId="{0092956E-364E-4B70-B979-32C4ED617410}">
      <dgm:prSet/>
      <dgm:spPr/>
      <dgm:t>
        <a:bodyPr/>
        <a:lstStyle/>
        <a:p>
          <a:endParaRPr lang="en-US"/>
        </a:p>
      </dgm:t>
    </dgm:pt>
    <dgm:pt modelId="{374E039F-67AD-444B-9F2C-CC3C43332E55}" type="sibTrans" cxnId="{0092956E-364E-4B70-B979-32C4ED617410}">
      <dgm:prSet/>
      <dgm:spPr/>
      <dgm:t>
        <a:bodyPr/>
        <a:lstStyle/>
        <a:p>
          <a:endParaRPr lang="en-US"/>
        </a:p>
      </dgm:t>
    </dgm:pt>
    <dgm:pt modelId="{5B5C1682-FF64-4E84-950F-2D4B9759C202}">
      <dgm:prSet/>
      <dgm:spPr/>
      <dgm:t>
        <a:bodyPr/>
        <a:lstStyle/>
        <a:p>
          <a:r>
            <a:rPr lang="en-US" b="0" i="0" dirty="0"/>
            <a:t>Elevated levels of carbon monoxide (CO)</a:t>
          </a:r>
          <a:endParaRPr lang="en-US" dirty="0"/>
        </a:p>
      </dgm:t>
    </dgm:pt>
    <dgm:pt modelId="{BEB3F31C-5996-496D-9DA0-49BFB18E2908}" type="parTrans" cxnId="{CA1F355F-AB00-4C17-B1F3-AE09FF6D5A09}">
      <dgm:prSet/>
      <dgm:spPr/>
      <dgm:t>
        <a:bodyPr/>
        <a:lstStyle/>
        <a:p>
          <a:endParaRPr lang="en-US"/>
        </a:p>
      </dgm:t>
    </dgm:pt>
    <dgm:pt modelId="{0F075CF7-E453-4D9D-AF7E-7D9EE2A0F523}" type="sibTrans" cxnId="{CA1F355F-AB00-4C17-B1F3-AE09FF6D5A09}">
      <dgm:prSet/>
      <dgm:spPr/>
      <dgm:t>
        <a:bodyPr/>
        <a:lstStyle/>
        <a:p>
          <a:endParaRPr lang="en-US"/>
        </a:p>
      </dgm:t>
    </dgm:pt>
    <dgm:pt modelId="{01EC2602-6FEF-4E1E-9628-AEB0F0C26587}">
      <dgm:prSet/>
      <dgm:spPr/>
      <dgm:t>
        <a:bodyPr/>
        <a:lstStyle/>
        <a:p>
          <a:r>
            <a:rPr lang="en-US" b="0" i="0" dirty="0"/>
            <a:t>Increased gas extraction temperatures</a:t>
          </a:r>
          <a:endParaRPr lang="en-US" dirty="0"/>
        </a:p>
      </dgm:t>
    </dgm:pt>
    <dgm:pt modelId="{6A39C661-861D-4228-AF26-434E557905B2}" type="parTrans" cxnId="{973A8C1F-FE8C-483B-B94E-FE85DD073AEA}">
      <dgm:prSet/>
      <dgm:spPr/>
      <dgm:t>
        <a:bodyPr/>
        <a:lstStyle/>
        <a:p>
          <a:endParaRPr lang="en-US"/>
        </a:p>
      </dgm:t>
    </dgm:pt>
    <dgm:pt modelId="{E9D10A2F-96F2-4770-9DC0-16B7E737A0B6}" type="sibTrans" cxnId="{973A8C1F-FE8C-483B-B94E-FE85DD073AEA}">
      <dgm:prSet/>
      <dgm:spPr/>
      <dgm:t>
        <a:bodyPr/>
        <a:lstStyle/>
        <a:p>
          <a:endParaRPr lang="en-US"/>
        </a:p>
      </dgm:t>
    </dgm:pt>
    <dgm:pt modelId="{EE707B6F-2FF8-4F17-A170-298CCD3E1213}">
      <dgm:prSet/>
      <dgm:spPr/>
      <dgm:t>
        <a:bodyPr/>
        <a:lstStyle/>
        <a:p>
          <a:r>
            <a:rPr lang="en-US" b="0" i="0" dirty="0"/>
            <a:t>Increased leachate temperatures</a:t>
          </a:r>
          <a:endParaRPr lang="en-US" dirty="0"/>
        </a:p>
      </dgm:t>
    </dgm:pt>
    <dgm:pt modelId="{A1679D94-3A92-4CE6-BC3B-F6DC04DD08BA}" type="parTrans" cxnId="{033931F0-A75E-419D-A118-ECF395CB64F2}">
      <dgm:prSet/>
      <dgm:spPr/>
      <dgm:t>
        <a:bodyPr/>
        <a:lstStyle/>
        <a:p>
          <a:endParaRPr lang="en-US"/>
        </a:p>
      </dgm:t>
    </dgm:pt>
    <dgm:pt modelId="{BEC1FAA4-A3B6-46B9-A873-A496B2BECB41}" type="sibTrans" cxnId="{033931F0-A75E-419D-A118-ECF395CB64F2}">
      <dgm:prSet/>
      <dgm:spPr/>
      <dgm:t>
        <a:bodyPr/>
        <a:lstStyle/>
        <a:p>
          <a:endParaRPr lang="en-US"/>
        </a:p>
      </dgm:t>
    </dgm:pt>
    <dgm:pt modelId="{1702639C-3EDC-4ECA-948B-8D5F4CCE26E0}">
      <dgm:prSet/>
      <dgm:spPr/>
      <dgm:t>
        <a:bodyPr/>
        <a:lstStyle/>
        <a:p>
          <a:r>
            <a:rPr lang="en-US" b="0" i="0" dirty="0"/>
            <a:t>Hot leachate or gas wells</a:t>
          </a:r>
          <a:endParaRPr lang="en-US" dirty="0"/>
        </a:p>
      </dgm:t>
    </dgm:pt>
    <dgm:pt modelId="{2D1DCFAD-79E1-4437-AA4D-DB0AE719C088}" type="parTrans" cxnId="{7AB4EC69-1227-4ED8-ADD3-FD67012B7BC4}">
      <dgm:prSet/>
      <dgm:spPr/>
      <dgm:t>
        <a:bodyPr/>
        <a:lstStyle/>
        <a:p>
          <a:endParaRPr lang="en-US"/>
        </a:p>
      </dgm:t>
    </dgm:pt>
    <dgm:pt modelId="{E2A1A64B-D471-4AE8-A37A-0BF780FA5D2B}" type="sibTrans" cxnId="{7AB4EC69-1227-4ED8-ADD3-FD67012B7BC4}">
      <dgm:prSet/>
      <dgm:spPr/>
      <dgm:t>
        <a:bodyPr/>
        <a:lstStyle/>
        <a:p>
          <a:endParaRPr lang="en-US"/>
        </a:p>
      </dgm:t>
    </dgm:pt>
    <dgm:pt modelId="{7214D8EA-4AA0-4D58-B166-8BF7B1D27881}">
      <dgm:prSet/>
      <dgm:spPr/>
      <dgm:t>
        <a:bodyPr/>
        <a:lstStyle/>
        <a:p>
          <a:r>
            <a:rPr lang="en-US" b="0" i="0" dirty="0"/>
            <a:t>Chad in extraction wells / risers</a:t>
          </a:r>
          <a:endParaRPr lang="en-US" dirty="0"/>
        </a:p>
      </dgm:t>
    </dgm:pt>
    <dgm:pt modelId="{AA6732AF-B903-4194-A236-4AECE7B37F03}" type="parTrans" cxnId="{5EE52BAC-52BB-4A04-A0F0-EAF6419BA7E3}">
      <dgm:prSet/>
      <dgm:spPr/>
      <dgm:t>
        <a:bodyPr/>
        <a:lstStyle/>
        <a:p>
          <a:endParaRPr lang="en-US"/>
        </a:p>
      </dgm:t>
    </dgm:pt>
    <dgm:pt modelId="{F56CD6D3-7A5C-4E15-9FA6-A50FF1D63B22}" type="sibTrans" cxnId="{5EE52BAC-52BB-4A04-A0F0-EAF6419BA7E3}">
      <dgm:prSet/>
      <dgm:spPr/>
      <dgm:t>
        <a:bodyPr/>
        <a:lstStyle/>
        <a:p>
          <a:endParaRPr lang="en-US"/>
        </a:p>
      </dgm:t>
    </dgm:pt>
    <dgm:pt modelId="{48E55E81-AE2D-43BF-9C31-385B5D4290B7}">
      <dgm:prSet/>
      <dgm:spPr/>
      <dgm:t>
        <a:bodyPr/>
        <a:lstStyle/>
        <a:p>
          <a:r>
            <a:rPr lang="sr-Latn-RS" b="0" i="0" dirty="0" err="1"/>
            <a:t>State</a:t>
          </a:r>
          <a:r>
            <a:rPr lang="sr-Latn-RS" b="0" i="0" dirty="0"/>
            <a:t> </a:t>
          </a:r>
          <a:r>
            <a:rPr lang="sr-Latn-RS" b="0" i="0" dirty="0" err="1"/>
            <a:t>of</a:t>
          </a:r>
          <a:r>
            <a:rPr lang="sr-Latn-RS" b="0" i="0" dirty="0"/>
            <a:t> </a:t>
          </a:r>
          <a:r>
            <a:rPr lang="sr-Latn-RS" b="0" i="0" dirty="0" err="1"/>
            <a:t>vegetation</a:t>
          </a:r>
          <a:endParaRPr lang="en-US" dirty="0"/>
        </a:p>
      </dgm:t>
    </dgm:pt>
    <dgm:pt modelId="{2DDAA6EA-1FE0-4056-A8BA-9898BDD82608}" type="parTrans" cxnId="{F8794247-9823-4F1E-9008-A772B86D1286}">
      <dgm:prSet/>
      <dgm:spPr/>
      <dgm:t>
        <a:bodyPr/>
        <a:lstStyle/>
        <a:p>
          <a:endParaRPr lang="en-US"/>
        </a:p>
      </dgm:t>
    </dgm:pt>
    <dgm:pt modelId="{DA4D0454-5BFB-4CE2-B280-95316A62864C}" type="sibTrans" cxnId="{F8794247-9823-4F1E-9008-A772B86D1286}">
      <dgm:prSet/>
      <dgm:spPr/>
      <dgm:t>
        <a:bodyPr/>
        <a:lstStyle/>
        <a:p>
          <a:endParaRPr lang="en-US"/>
        </a:p>
      </dgm:t>
    </dgm:pt>
    <dgm:pt modelId="{D0C44776-9FB4-4464-A988-4FCEDD6DCFD9}" type="pres">
      <dgm:prSet presAssocID="{1380EA63-95CB-49DF-8065-F610AD55F2C9}" presName="diagram" presStyleCnt="0">
        <dgm:presLayoutVars>
          <dgm:dir/>
          <dgm:resizeHandles val="exact"/>
        </dgm:presLayoutVars>
      </dgm:prSet>
      <dgm:spPr/>
    </dgm:pt>
    <dgm:pt modelId="{C338947C-7574-4523-855D-B9F35CBF535D}" type="pres">
      <dgm:prSet presAssocID="{342B11E8-D560-4014-A2EA-2DF312437C54}" presName="node" presStyleLbl="node1" presStyleIdx="0" presStyleCnt="9">
        <dgm:presLayoutVars>
          <dgm:bulletEnabled val="1"/>
        </dgm:presLayoutVars>
      </dgm:prSet>
      <dgm:spPr/>
    </dgm:pt>
    <dgm:pt modelId="{9031F863-DE2B-4757-AD9B-E683651C26A8}" type="pres">
      <dgm:prSet presAssocID="{2821D406-8DF4-4BDE-AC52-3DE82DD83AA0}" presName="sibTrans" presStyleCnt="0"/>
      <dgm:spPr/>
    </dgm:pt>
    <dgm:pt modelId="{C52A9383-E084-43DB-8ECA-FEAA5F38DF40}" type="pres">
      <dgm:prSet presAssocID="{E4225A99-2928-42D7-95B9-DF26D18FB03E}" presName="node" presStyleLbl="node1" presStyleIdx="1" presStyleCnt="9">
        <dgm:presLayoutVars>
          <dgm:bulletEnabled val="1"/>
        </dgm:presLayoutVars>
      </dgm:prSet>
      <dgm:spPr/>
    </dgm:pt>
    <dgm:pt modelId="{049CE144-0D93-41C2-9EEF-0259A8A1703D}" type="pres">
      <dgm:prSet presAssocID="{3D7A3B9C-180B-47CE-AA89-50918339489D}" presName="sibTrans" presStyleCnt="0"/>
      <dgm:spPr/>
    </dgm:pt>
    <dgm:pt modelId="{68B3197A-4139-4774-82CD-178FFD570466}" type="pres">
      <dgm:prSet presAssocID="{8116E50B-FDFA-48D7-85E9-A6F123736572}" presName="node" presStyleLbl="node1" presStyleIdx="2" presStyleCnt="9">
        <dgm:presLayoutVars>
          <dgm:bulletEnabled val="1"/>
        </dgm:presLayoutVars>
      </dgm:prSet>
      <dgm:spPr/>
    </dgm:pt>
    <dgm:pt modelId="{B4F4F001-6C92-4897-ADE9-0ABDDE422AFC}" type="pres">
      <dgm:prSet presAssocID="{374E039F-67AD-444B-9F2C-CC3C43332E55}" presName="sibTrans" presStyleCnt="0"/>
      <dgm:spPr/>
    </dgm:pt>
    <dgm:pt modelId="{8DF59C32-AA17-4063-B320-F59271AE809D}" type="pres">
      <dgm:prSet presAssocID="{5B5C1682-FF64-4E84-950F-2D4B9759C202}" presName="node" presStyleLbl="node1" presStyleIdx="3" presStyleCnt="9">
        <dgm:presLayoutVars>
          <dgm:bulletEnabled val="1"/>
        </dgm:presLayoutVars>
      </dgm:prSet>
      <dgm:spPr/>
    </dgm:pt>
    <dgm:pt modelId="{381B60F4-FC6D-4089-A26F-2208EC0131A2}" type="pres">
      <dgm:prSet presAssocID="{0F075CF7-E453-4D9D-AF7E-7D9EE2A0F523}" presName="sibTrans" presStyleCnt="0"/>
      <dgm:spPr/>
    </dgm:pt>
    <dgm:pt modelId="{0AE4F933-FE0A-40D1-ADD8-E893163AF7E8}" type="pres">
      <dgm:prSet presAssocID="{01EC2602-6FEF-4E1E-9628-AEB0F0C26587}" presName="node" presStyleLbl="node1" presStyleIdx="4" presStyleCnt="9">
        <dgm:presLayoutVars>
          <dgm:bulletEnabled val="1"/>
        </dgm:presLayoutVars>
      </dgm:prSet>
      <dgm:spPr/>
    </dgm:pt>
    <dgm:pt modelId="{F3B4CC8D-708A-4A6B-B079-E70B5AC5F03D}" type="pres">
      <dgm:prSet presAssocID="{E9D10A2F-96F2-4770-9DC0-16B7E737A0B6}" presName="sibTrans" presStyleCnt="0"/>
      <dgm:spPr/>
    </dgm:pt>
    <dgm:pt modelId="{892D5D91-0857-4E7A-BDCF-A95820F68001}" type="pres">
      <dgm:prSet presAssocID="{EE707B6F-2FF8-4F17-A170-298CCD3E1213}" presName="node" presStyleLbl="node1" presStyleIdx="5" presStyleCnt="9">
        <dgm:presLayoutVars>
          <dgm:bulletEnabled val="1"/>
        </dgm:presLayoutVars>
      </dgm:prSet>
      <dgm:spPr/>
    </dgm:pt>
    <dgm:pt modelId="{8CF34A6A-C405-45A2-8B32-DCDED0910333}" type="pres">
      <dgm:prSet presAssocID="{BEC1FAA4-A3B6-46B9-A873-A496B2BECB41}" presName="sibTrans" presStyleCnt="0"/>
      <dgm:spPr/>
    </dgm:pt>
    <dgm:pt modelId="{C1F3650D-23B0-442E-9F8B-0C5112268320}" type="pres">
      <dgm:prSet presAssocID="{1702639C-3EDC-4ECA-948B-8D5F4CCE26E0}" presName="node" presStyleLbl="node1" presStyleIdx="6" presStyleCnt="9">
        <dgm:presLayoutVars>
          <dgm:bulletEnabled val="1"/>
        </dgm:presLayoutVars>
      </dgm:prSet>
      <dgm:spPr/>
    </dgm:pt>
    <dgm:pt modelId="{1F76599B-6FC0-4175-8802-2FFF3F690405}" type="pres">
      <dgm:prSet presAssocID="{E2A1A64B-D471-4AE8-A37A-0BF780FA5D2B}" presName="sibTrans" presStyleCnt="0"/>
      <dgm:spPr/>
    </dgm:pt>
    <dgm:pt modelId="{6317AA95-D1DF-4608-9B12-1E0519251C0E}" type="pres">
      <dgm:prSet presAssocID="{7214D8EA-4AA0-4D58-B166-8BF7B1D27881}" presName="node" presStyleLbl="node1" presStyleIdx="7" presStyleCnt="9">
        <dgm:presLayoutVars>
          <dgm:bulletEnabled val="1"/>
        </dgm:presLayoutVars>
      </dgm:prSet>
      <dgm:spPr/>
    </dgm:pt>
    <dgm:pt modelId="{2905D6C1-56FE-4880-8287-E0FDE02189AF}" type="pres">
      <dgm:prSet presAssocID="{F56CD6D3-7A5C-4E15-9FA6-A50FF1D63B22}" presName="sibTrans" presStyleCnt="0"/>
      <dgm:spPr/>
    </dgm:pt>
    <dgm:pt modelId="{4D13AA9F-195B-4D42-823E-8A619FEA40A8}" type="pres">
      <dgm:prSet presAssocID="{48E55E81-AE2D-43BF-9C31-385B5D4290B7}" presName="node" presStyleLbl="node1" presStyleIdx="8" presStyleCnt="9">
        <dgm:presLayoutVars>
          <dgm:bulletEnabled val="1"/>
        </dgm:presLayoutVars>
      </dgm:prSet>
      <dgm:spPr/>
    </dgm:pt>
  </dgm:ptLst>
  <dgm:cxnLst>
    <dgm:cxn modelId="{ED76A314-05CA-4E06-AD1A-5EDC440DA61A}" type="presOf" srcId="{1702639C-3EDC-4ECA-948B-8D5F4CCE26E0}" destId="{C1F3650D-23B0-442E-9F8B-0C5112268320}" srcOrd="0" destOrd="0" presId="urn:microsoft.com/office/officeart/2005/8/layout/default"/>
    <dgm:cxn modelId="{973A8C1F-FE8C-483B-B94E-FE85DD073AEA}" srcId="{1380EA63-95CB-49DF-8065-F610AD55F2C9}" destId="{01EC2602-6FEF-4E1E-9628-AEB0F0C26587}" srcOrd="4" destOrd="0" parTransId="{6A39C661-861D-4228-AF26-434E557905B2}" sibTransId="{E9D10A2F-96F2-4770-9DC0-16B7E737A0B6}"/>
    <dgm:cxn modelId="{0F6AE134-47A0-49CD-8FFB-56314761F9B3}" type="presOf" srcId="{7214D8EA-4AA0-4D58-B166-8BF7B1D27881}" destId="{6317AA95-D1DF-4608-9B12-1E0519251C0E}" srcOrd="0" destOrd="0" presId="urn:microsoft.com/office/officeart/2005/8/layout/default"/>
    <dgm:cxn modelId="{CA1F355F-AB00-4C17-B1F3-AE09FF6D5A09}" srcId="{1380EA63-95CB-49DF-8065-F610AD55F2C9}" destId="{5B5C1682-FF64-4E84-950F-2D4B9759C202}" srcOrd="3" destOrd="0" parTransId="{BEB3F31C-5996-496D-9DA0-49BFB18E2908}" sibTransId="{0F075CF7-E453-4D9D-AF7E-7D9EE2A0F523}"/>
    <dgm:cxn modelId="{F8794247-9823-4F1E-9008-A772B86D1286}" srcId="{1380EA63-95CB-49DF-8065-F610AD55F2C9}" destId="{48E55E81-AE2D-43BF-9C31-385B5D4290B7}" srcOrd="8" destOrd="0" parTransId="{2DDAA6EA-1FE0-4056-A8BA-9898BDD82608}" sibTransId="{DA4D0454-5BFB-4CE2-B280-95316A62864C}"/>
    <dgm:cxn modelId="{7AB4EC69-1227-4ED8-ADD3-FD67012B7BC4}" srcId="{1380EA63-95CB-49DF-8065-F610AD55F2C9}" destId="{1702639C-3EDC-4ECA-948B-8D5F4CCE26E0}" srcOrd="6" destOrd="0" parTransId="{2D1DCFAD-79E1-4437-AA4D-DB0AE719C088}" sibTransId="{E2A1A64B-D471-4AE8-A37A-0BF780FA5D2B}"/>
    <dgm:cxn modelId="{771A144B-A817-4A6D-80A0-8ADB91B57A01}" type="presOf" srcId="{1380EA63-95CB-49DF-8065-F610AD55F2C9}" destId="{D0C44776-9FB4-4464-A988-4FCEDD6DCFD9}" srcOrd="0" destOrd="0" presId="urn:microsoft.com/office/officeart/2005/8/layout/default"/>
    <dgm:cxn modelId="{1EA9AC6B-715F-4B56-82EF-A263C25BE645}" type="presOf" srcId="{342B11E8-D560-4014-A2EA-2DF312437C54}" destId="{C338947C-7574-4523-855D-B9F35CBF535D}" srcOrd="0" destOrd="0" presId="urn:microsoft.com/office/officeart/2005/8/layout/default"/>
    <dgm:cxn modelId="{0092956E-364E-4B70-B979-32C4ED617410}" srcId="{1380EA63-95CB-49DF-8065-F610AD55F2C9}" destId="{8116E50B-FDFA-48D7-85E9-A6F123736572}" srcOrd="2" destOrd="0" parTransId="{5627E753-347E-4189-A987-E3BA6CD30C72}" sibTransId="{374E039F-67AD-444B-9F2C-CC3C43332E55}"/>
    <dgm:cxn modelId="{49E27F52-95EB-48E3-85C1-D29CB69CBA89}" type="presOf" srcId="{5B5C1682-FF64-4E84-950F-2D4B9759C202}" destId="{8DF59C32-AA17-4063-B320-F59271AE809D}" srcOrd="0" destOrd="0" presId="urn:microsoft.com/office/officeart/2005/8/layout/default"/>
    <dgm:cxn modelId="{78BFE679-BC54-4FF6-91D1-D1D7F98F5180}" type="presOf" srcId="{48E55E81-AE2D-43BF-9C31-385B5D4290B7}" destId="{4D13AA9F-195B-4D42-823E-8A619FEA40A8}" srcOrd="0" destOrd="0" presId="urn:microsoft.com/office/officeart/2005/8/layout/default"/>
    <dgm:cxn modelId="{B954789E-8F08-4246-A725-72B16A7B79CC}" type="presOf" srcId="{8116E50B-FDFA-48D7-85E9-A6F123736572}" destId="{68B3197A-4139-4774-82CD-178FFD570466}" srcOrd="0" destOrd="0" presId="urn:microsoft.com/office/officeart/2005/8/layout/default"/>
    <dgm:cxn modelId="{DE05A8A0-737D-421A-AADB-8A9F61483E14}" type="presOf" srcId="{EE707B6F-2FF8-4F17-A170-298CCD3E1213}" destId="{892D5D91-0857-4E7A-BDCF-A95820F68001}" srcOrd="0" destOrd="0" presId="urn:microsoft.com/office/officeart/2005/8/layout/default"/>
    <dgm:cxn modelId="{5EE52BAC-52BB-4A04-A0F0-EAF6419BA7E3}" srcId="{1380EA63-95CB-49DF-8065-F610AD55F2C9}" destId="{7214D8EA-4AA0-4D58-B166-8BF7B1D27881}" srcOrd="7" destOrd="0" parTransId="{AA6732AF-B903-4194-A236-4AECE7B37F03}" sibTransId="{F56CD6D3-7A5C-4E15-9FA6-A50FF1D63B22}"/>
    <dgm:cxn modelId="{A389C7C5-77CA-42BD-95BE-A2702F1D286B}" srcId="{1380EA63-95CB-49DF-8065-F610AD55F2C9}" destId="{E4225A99-2928-42D7-95B9-DF26D18FB03E}" srcOrd="1" destOrd="0" parTransId="{504F58C8-C11E-4CCC-8F8E-278B22889B4B}" sibTransId="{3D7A3B9C-180B-47CE-AA89-50918339489D}"/>
    <dgm:cxn modelId="{95A1FCC8-7AB2-4DCB-B192-85C31CC1A404}" srcId="{1380EA63-95CB-49DF-8065-F610AD55F2C9}" destId="{342B11E8-D560-4014-A2EA-2DF312437C54}" srcOrd="0" destOrd="0" parTransId="{38ADBEE0-0572-4DF5-A6EB-4B053E4ECBD9}" sibTransId="{2821D406-8DF4-4BDE-AC52-3DE82DD83AA0}"/>
    <dgm:cxn modelId="{397B07E4-839F-4325-8EA2-9BD76612D8B3}" type="presOf" srcId="{E4225A99-2928-42D7-95B9-DF26D18FB03E}" destId="{C52A9383-E084-43DB-8ECA-FEAA5F38DF40}" srcOrd="0" destOrd="0" presId="urn:microsoft.com/office/officeart/2005/8/layout/default"/>
    <dgm:cxn modelId="{033931F0-A75E-419D-A118-ECF395CB64F2}" srcId="{1380EA63-95CB-49DF-8065-F610AD55F2C9}" destId="{EE707B6F-2FF8-4F17-A170-298CCD3E1213}" srcOrd="5" destOrd="0" parTransId="{A1679D94-3A92-4CE6-BC3B-F6DC04DD08BA}" sibTransId="{BEC1FAA4-A3B6-46B9-A873-A496B2BECB41}"/>
    <dgm:cxn modelId="{F22998FF-4189-456F-94E4-EBD7AF175263}" type="presOf" srcId="{01EC2602-6FEF-4E1E-9628-AEB0F0C26587}" destId="{0AE4F933-FE0A-40D1-ADD8-E893163AF7E8}" srcOrd="0" destOrd="0" presId="urn:microsoft.com/office/officeart/2005/8/layout/default"/>
    <dgm:cxn modelId="{673ECDA2-D936-4B90-A14D-83D43A1EF3E4}" type="presParOf" srcId="{D0C44776-9FB4-4464-A988-4FCEDD6DCFD9}" destId="{C338947C-7574-4523-855D-B9F35CBF535D}" srcOrd="0" destOrd="0" presId="urn:microsoft.com/office/officeart/2005/8/layout/default"/>
    <dgm:cxn modelId="{8F369071-7230-4965-AFD9-59EBD3D72EF7}" type="presParOf" srcId="{D0C44776-9FB4-4464-A988-4FCEDD6DCFD9}" destId="{9031F863-DE2B-4757-AD9B-E683651C26A8}" srcOrd="1" destOrd="0" presId="urn:microsoft.com/office/officeart/2005/8/layout/default"/>
    <dgm:cxn modelId="{A073E991-0EF5-4E53-92BE-7416B4C71DEF}" type="presParOf" srcId="{D0C44776-9FB4-4464-A988-4FCEDD6DCFD9}" destId="{C52A9383-E084-43DB-8ECA-FEAA5F38DF40}" srcOrd="2" destOrd="0" presId="urn:microsoft.com/office/officeart/2005/8/layout/default"/>
    <dgm:cxn modelId="{680CEAE6-363B-4174-A98A-B6FE73C6273C}" type="presParOf" srcId="{D0C44776-9FB4-4464-A988-4FCEDD6DCFD9}" destId="{049CE144-0D93-41C2-9EEF-0259A8A1703D}" srcOrd="3" destOrd="0" presId="urn:microsoft.com/office/officeart/2005/8/layout/default"/>
    <dgm:cxn modelId="{89B12E21-1631-43AC-BB61-1BB9FA52624E}" type="presParOf" srcId="{D0C44776-9FB4-4464-A988-4FCEDD6DCFD9}" destId="{68B3197A-4139-4774-82CD-178FFD570466}" srcOrd="4" destOrd="0" presId="urn:microsoft.com/office/officeart/2005/8/layout/default"/>
    <dgm:cxn modelId="{2F478ABA-4F08-4E50-9E87-220B66C6E664}" type="presParOf" srcId="{D0C44776-9FB4-4464-A988-4FCEDD6DCFD9}" destId="{B4F4F001-6C92-4897-ADE9-0ABDDE422AFC}" srcOrd="5" destOrd="0" presId="urn:microsoft.com/office/officeart/2005/8/layout/default"/>
    <dgm:cxn modelId="{6B028F57-D837-4C9F-B211-D4AA9627537F}" type="presParOf" srcId="{D0C44776-9FB4-4464-A988-4FCEDD6DCFD9}" destId="{8DF59C32-AA17-4063-B320-F59271AE809D}" srcOrd="6" destOrd="0" presId="urn:microsoft.com/office/officeart/2005/8/layout/default"/>
    <dgm:cxn modelId="{FDE44A12-F63B-4ECA-BA70-1E1A563EEFB5}" type="presParOf" srcId="{D0C44776-9FB4-4464-A988-4FCEDD6DCFD9}" destId="{381B60F4-FC6D-4089-A26F-2208EC0131A2}" srcOrd="7" destOrd="0" presId="urn:microsoft.com/office/officeart/2005/8/layout/default"/>
    <dgm:cxn modelId="{086D890C-B66D-4A6A-BEBD-C1947A0FC0C8}" type="presParOf" srcId="{D0C44776-9FB4-4464-A988-4FCEDD6DCFD9}" destId="{0AE4F933-FE0A-40D1-ADD8-E893163AF7E8}" srcOrd="8" destOrd="0" presId="urn:microsoft.com/office/officeart/2005/8/layout/default"/>
    <dgm:cxn modelId="{9427FE9D-E77F-42F4-9D0A-218ABF630CD6}" type="presParOf" srcId="{D0C44776-9FB4-4464-A988-4FCEDD6DCFD9}" destId="{F3B4CC8D-708A-4A6B-B079-E70B5AC5F03D}" srcOrd="9" destOrd="0" presId="urn:microsoft.com/office/officeart/2005/8/layout/default"/>
    <dgm:cxn modelId="{235B5E8B-6AEF-4D7D-B3D7-CEAD9FE3BD1A}" type="presParOf" srcId="{D0C44776-9FB4-4464-A988-4FCEDD6DCFD9}" destId="{892D5D91-0857-4E7A-BDCF-A95820F68001}" srcOrd="10" destOrd="0" presId="urn:microsoft.com/office/officeart/2005/8/layout/default"/>
    <dgm:cxn modelId="{0C4C6CB4-7287-4F90-8B26-839B4914E851}" type="presParOf" srcId="{D0C44776-9FB4-4464-A988-4FCEDD6DCFD9}" destId="{8CF34A6A-C405-45A2-8B32-DCDED0910333}" srcOrd="11" destOrd="0" presId="urn:microsoft.com/office/officeart/2005/8/layout/default"/>
    <dgm:cxn modelId="{5FCC98E3-C4D6-4476-B7F8-87F5F0187577}" type="presParOf" srcId="{D0C44776-9FB4-4464-A988-4FCEDD6DCFD9}" destId="{C1F3650D-23B0-442E-9F8B-0C5112268320}" srcOrd="12" destOrd="0" presId="urn:microsoft.com/office/officeart/2005/8/layout/default"/>
    <dgm:cxn modelId="{63F2B7AD-14DE-40DF-99F3-AC34271C1A9F}" type="presParOf" srcId="{D0C44776-9FB4-4464-A988-4FCEDD6DCFD9}" destId="{1F76599B-6FC0-4175-8802-2FFF3F690405}" srcOrd="13" destOrd="0" presId="urn:microsoft.com/office/officeart/2005/8/layout/default"/>
    <dgm:cxn modelId="{C602F522-252E-42E4-ADDB-48024A59A2E3}" type="presParOf" srcId="{D0C44776-9FB4-4464-A988-4FCEDD6DCFD9}" destId="{6317AA95-D1DF-4608-9B12-1E0519251C0E}" srcOrd="14" destOrd="0" presId="urn:microsoft.com/office/officeart/2005/8/layout/default"/>
    <dgm:cxn modelId="{3F69A755-FC8A-4E8A-B8EA-653523085330}" type="presParOf" srcId="{D0C44776-9FB4-4464-A988-4FCEDD6DCFD9}" destId="{2905D6C1-56FE-4880-8287-E0FDE02189AF}" srcOrd="15" destOrd="0" presId="urn:microsoft.com/office/officeart/2005/8/layout/default"/>
    <dgm:cxn modelId="{D704D050-FC05-44C1-826F-3B7C782837BC}" type="presParOf" srcId="{D0C44776-9FB4-4464-A988-4FCEDD6DCFD9}" destId="{4D13AA9F-195B-4D42-823E-8A619FEA40A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EF61D-2C35-4426-A034-545E21C6A28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CFB557-BD9A-4654-AE58-CB61E0C6ED99}">
      <dgm:prSet/>
      <dgm:spPr/>
      <dgm:t>
        <a:bodyPr/>
        <a:lstStyle/>
        <a:p>
          <a:r>
            <a:rPr lang="sr-Latn-RS"/>
            <a:t>Vizuelna inspekcija i nadzor</a:t>
          </a:r>
          <a:endParaRPr lang="en-US"/>
        </a:p>
      </dgm:t>
    </dgm:pt>
    <dgm:pt modelId="{590DD4B6-416A-43AD-86EF-097C41269B45}" type="parTrans" cxnId="{85132246-E245-4EDC-A166-8175C0D9E7A6}">
      <dgm:prSet/>
      <dgm:spPr/>
      <dgm:t>
        <a:bodyPr/>
        <a:lstStyle/>
        <a:p>
          <a:endParaRPr lang="en-US"/>
        </a:p>
      </dgm:t>
    </dgm:pt>
    <dgm:pt modelId="{94D639BF-360E-44FE-81FB-04C612C81CDB}" type="sibTrans" cxnId="{85132246-E245-4EDC-A166-8175C0D9E7A6}">
      <dgm:prSet/>
      <dgm:spPr/>
      <dgm:t>
        <a:bodyPr/>
        <a:lstStyle/>
        <a:p>
          <a:endParaRPr lang="en-US"/>
        </a:p>
      </dgm:t>
    </dgm:pt>
    <dgm:pt modelId="{B9F5D7A2-2E88-457E-8BF5-242E6CE37275}">
      <dgm:prSet/>
      <dgm:spPr/>
      <dgm:t>
        <a:bodyPr/>
        <a:lstStyle/>
        <a:p>
          <a:r>
            <a:rPr lang="sr-Latn-RS"/>
            <a:t>Kontrola količina odloženog otpada na deponiji</a:t>
          </a:r>
          <a:endParaRPr lang="en-US"/>
        </a:p>
      </dgm:t>
    </dgm:pt>
    <dgm:pt modelId="{156871A3-3750-4F50-BE63-90A057C29D44}" type="parTrans" cxnId="{09054FDE-8AE1-487E-9199-7B34133F4F44}">
      <dgm:prSet/>
      <dgm:spPr/>
      <dgm:t>
        <a:bodyPr/>
        <a:lstStyle/>
        <a:p>
          <a:endParaRPr lang="en-US"/>
        </a:p>
      </dgm:t>
    </dgm:pt>
    <dgm:pt modelId="{411FCC44-3941-44C0-87EE-D9278AF250F1}" type="sibTrans" cxnId="{09054FDE-8AE1-487E-9199-7B34133F4F44}">
      <dgm:prSet/>
      <dgm:spPr/>
      <dgm:t>
        <a:bodyPr/>
        <a:lstStyle/>
        <a:p>
          <a:endParaRPr lang="en-US"/>
        </a:p>
      </dgm:t>
    </dgm:pt>
    <dgm:pt modelId="{2897EB47-0D9E-4A8D-8D8B-35038956E817}">
      <dgm:prSet/>
      <dgm:spPr/>
      <dgm:t>
        <a:bodyPr/>
        <a:lstStyle/>
        <a:p>
          <a:r>
            <a:rPr lang="sr-Latn-RS"/>
            <a:t>Izrada Digitalnog modela terena</a:t>
          </a:r>
          <a:endParaRPr lang="en-US"/>
        </a:p>
      </dgm:t>
    </dgm:pt>
    <dgm:pt modelId="{52306B7C-B7A0-4E1B-B06A-5EA6D5B1F6F3}" type="parTrans" cxnId="{F238D26B-EBE4-4EDE-A094-22C2004141E9}">
      <dgm:prSet/>
      <dgm:spPr/>
      <dgm:t>
        <a:bodyPr/>
        <a:lstStyle/>
        <a:p>
          <a:endParaRPr lang="en-US"/>
        </a:p>
      </dgm:t>
    </dgm:pt>
    <dgm:pt modelId="{FCE999ED-1DD6-4B51-8962-62C73BD6F2FE}" type="sibTrans" cxnId="{F238D26B-EBE4-4EDE-A094-22C2004141E9}">
      <dgm:prSet/>
      <dgm:spPr/>
      <dgm:t>
        <a:bodyPr/>
        <a:lstStyle/>
        <a:p>
          <a:endParaRPr lang="en-US"/>
        </a:p>
      </dgm:t>
    </dgm:pt>
    <dgm:pt modelId="{93AC2F83-A372-4375-8AF4-2FAC712A0FBC}">
      <dgm:prSet/>
      <dgm:spPr/>
      <dgm:t>
        <a:bodyPr/>
        <a:lstStyle/>
        <a:p>
          <a:r>
            <a:rPr lang="sr-Latn-RS"/>
            <a:t>Termalna inspekcija i nadzor</a:t>
          </a:r>
          <a:endParaRPr lang="en-US"/>
        </a:p>
      </dgm:t>
    </dgm:pt>
    <dgm:pt modelId="{E47DDCE7-255E-4368-A281-F89B9CFB0AA0}" type="parTrans" cxnId="{231B3724-4E86-4C5E-B9AF-9F1B337C06A3}">
      <dgm:prSet/>
      <dgm:spPr/>
      <dgm:t>
        <a:bodyPr/>
        <a:lstStyle/>
        <a:p>
          <a:endParaRPr lang="en-US"/>
        </a:p>
      </dgm:t>
    </dgm:pt>
    <dgm:pt modelId="{1AADFE61-8382-46FA-945B-391331028844}" type="sibTrans" cxnId="{231B3724-4E86-4C5E-B9AF-9F1B337C06A3}">
      <dgm:prSet/>
      <dgm:spPr/>
      <dgm:t>
        <a:bodyPr/>
        <a:lstStyle/>
        <a:p>
          <a:endParaRPr lang="en-US"/>
        </a:p>
      </dgm:t>
    </dgm:pt>
    <dgm:pt modelId="{852B4526-1AF1-4943-B364-9987F3D2C22C}">
      <dgm:prSet/>
      <dgm:spPr/>
      <dgm:t>
        <a:bodyPr/>
        <a:lstStyle/>
        <a:p>
          <a:r>
            <a:rPr lang="sr-Latn-RS"/>
            <a:t>Termalno mapiranje</a:t>
          </a:r>
          <a:endParaRPr lang="en-US"/>
        </a:p>
      </dgm:t>
    </dgm:pt>
    <dgm:pt modelId="{343B2E51-9552-4123-BA51-74544BC4FA73}" type="parTrans" cxnId="{B24E9416-F526-47F4-8FB0-AF76CDFDC6FF}">
      <dgm:prSet/>
      <dgm:spPr/>
      <dgm:t>
        <a:bodyPr/>
        <a:lstStyle/>
        <a:p>
          <a:endParaRPr lang="en-US"/>
        </a:p>
      </dgm:t>
    </dgm:pt>
    <dgm:pt modelId="{082060C6-39C8-4F09-BBA5-FDF9EB8BF8FF}" type="sibTrans" cxnId="{B24E9416-F526-47F4-8FB0-AF76CDFDC6FF}">
      <dgm:prSet/>
      <dgm:spPr/>
      <dgm:t>
        <a:bodyPr/>
        <a:lstStyle/>
        <a:p>
          <a:endParaRPr lang="en-US"/>
        </a:p>
      </dgm:t>
    </dgm:pt>
    <dgm:pt modelId="{E7F65F8A-8169-48A6-BEF5-425C201182EB}">
      <dgm:prSet/>
      <dgm:spPr/>
      <dgm:t>
        <a:bodyPr/>
        <a:lstStyle/>
        <a:p>
          <a:r>
            <a:rPr lang="sr-Latn-RS"/>
            <a:t>Inspekcija LIDAR-om</a:t>
          </a:r>
          <a:endParaRPr lang="en-US"/>
        </a:p>
      </dgm:t>
    </dgm:pt>
    <dgm:pt modelId="{81F73782-E19C-4E8D-A009-06EA13B3EE72}" type="parTrans" cxnId="{CB7526D4-C6B4-4D6C-8530-5E86E0CB7FFD}">
      <dgm:prSet/>
      <dgm:spPr/>
      <dgm:t>
        <a:bodyPr/>
        <a:lstStyle/>
        <a:p>
          <a:endParaRPr lang="en-US"/>
        </a:p>
      </dgm:t>
    </dgm:pt>
    <dgm:pt modelId="{BE9E1C03-B99B-4763-AA26-78AAB8788BC0}" type="sibTrans" cxnId="{CB7526D4-C6B4-4D6C-8530-5E86E0CB7FFD}">
      <dgm:prSet/>
      <dgm:spPr/>
      <dgm:t>
        <a:bodyPr/>
        <a:lstStyle/>
        <a:p>
          <a:endParaRPr lang="en-US"/>
        </a:p>
      </dgm:t>
    </dgm:pt>
    <dgm:pt modelId="{F9D85801-EF03-4370-B97A-394BA89E2008}">
      <dgm:prSet/>
      <dgm:spPr/>
      <dgm:t>
        <a:bodyPr/>
        <a:lstStyle/>
        <a:p>
          <a:r>
            <a:rPr lang="sr-Latn-RS"/>
            <a:t>Izrada interaktivnih mapa</a:t>
          </a:r>
          <a:endParaRPr lang="en-US"/>
        </a:p>
      </dgm:t>
    </dgm:pt>
    <dgm:pt modelId="{290247FE-7B61-4754-A31F-921518B5AA39}" type="parTrans" cxnId="{A66D323B-14D0-4205-A89C-E12F081869C9}">
      <dgm:prSet/>
      <dgm:spPr/>
      <dgm:t>
        <a:bodyPr/>
        <a:lstStyle/>
        <a:p>
          <a:endParaRPr lang="en-US"/>
        </a:p>
      </dgm:t>
    </dgm:pt>
    <dgm:pt modelId="{A130A472-E8B9-4EFA-A107-9838710DA4B2}" type="sibTrans" cxnId="{A66D323B-14D0-4205-A89C-E12F081869C9}">
      <dgm:prSet/>
      <dgm:spPr/>
      <dgm:t>
        <a:bodyPr/>
        <a:lstStyle/>
        <a:p>
          <a:endParaRPr lang="en-US"/>
        </a:p>
      </dgm:t>
    </dgm:pt>
    <dgm:pt modelId="{0643B310-D6EE-4B98-9A6A-3999E418FF46}" type="pres">
      <dgm:prSet presAssocID="{646EF61D-2C35-4426-A034-545E21C6A286}" presName="compositeShape" presStyleCnt="0">
        <dgm:presLayoutVars>
          <dgm:chMax val="7"/>
          <dgm:dir/>
          <dgm:resizeHandles val="exact"/>
        </dgm:presLayoutVars>
      </dgm:prSet>
      <dgm:spPr/>
    </dgm:pt>
    <dgm:pt modelId="{147950F3-E78D-40BD-B834-78910E9A4E27}" type="pres">
      <dgm:prSet presAssocID="{646EF61D-2C35-4426-A034-545E21C6A286}" presName="wedge1" presStyleLbl="node1" presStyleIdx="0" presStyleCnt="7"/>
      <dgm:spPr/>
    </dgm:pt>
    <dgm:pt modelId="{B0096DA3-9887-417D-800F-6705568F2E9B}" type="pres">
      <dgm:prSet presAssocID="{646EF61D-2C35-4426-A034-545E21C6A286}" presName="dummy1a" presStyleCnt="0"/>
      <dgm:spPr/>
    </dgm:pt>
    <dgm:pt modelId="{3CF28A1F-FC58-436D-A07B-5F2E0D524710}" type="pres">
      <dgm:prSet presAssocID="{646EF61D-2C35-4426-A034-545E21C6A286}" presName="dummy1b" presStyleCnt="0"/>
      <dgm:spPr/>
    </dgm:pt>
    <dgm:pt modelId="{A7F1E28E-A759-4D18-ABA1-93CF74EF5DBB}" type="pres">
      <dgm:prSet presAssocID="{646EF61D-2C35-4426-A034-545E21C6A28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F31F242-A1C5-48DF-A8B6-1C4716E1AFFD}" type="pres">
      <dgm:prSet presAssocID="{646EF61D-2C35-4426-A034-545E21C6A286}" presName="wedge2" presStyleLbl="node1" presStyleIdx="1" presStyleCnt="7"/>
      <dgm:spPr/>
    </dgm:pt>
    <dgm:pt modelId="{10A05D70-CAB3-495C-BC10-E84CAC42C3DE}" type="pres">
      <dgm:prSet presAssocID="{646EF61D-2C35-4426-A034-545E21C6A286}" presName="dummy2a" presStyleCnt="0"/>
      <dgm:spPr/>
    </dgm:pt>
    <dgm:pt modelId="{0B93ACBC-2520-47A7-8F3D-CF64EA4626A8}" type="pres">
      <dgm:prSet presAssocID="{646EF61D-2C35-4426-A034-545E21C6A286}" presName="dummy2b" presStyleCnt="0"/>
      <dgm:spPr/>
    </dgm:pt>
    <dgm:pt modelId="{4BFBF795-8140-419B-ADB5-C8B66EA9ACB7}" type="pres">
      <dgm:prSet presAssocID="{646EF61D-2C35-4426-A034-545E21C6A28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A5202F9-D13D-4725-8380-CB0AEDD1BC2D}" type="pres">
      <dgm:prSet presAssocID="{646EF61D-2C35-4426-A034-545E21C6A286}" presName="wedge3" presStyleLbl="node1" presStyleIdx="2" presStyleCnt="7"/>
      <dgm:spPr/>
    </dgm:pt>
    <dgm:pt modelId="{64C97121-081B-4909-968B-87389C2E268F}" type="pres">
      <dgm:prSet presAssocID="{646EF61D-2C35-4426-A034-545E21C6A286}" presName="dummy3a" presStyleCnt="0"/>
      <dgm:spPr/>
    </dgm:pt>
    <dgm:pt modelId="{A11DFABD-9F7D-45C9-9F98-BD747B23B7C5}" type="pres">
      <dgm:prSet presAssocID="{646EF61D-2C35-4426-A034-545E21C6A286}" presName="dummy3b" presStyleCnt="0"/>
      <dgm:spPr/>
    </dgm:pt>
    <dgm:pt modelId="{D165D207-AB80-49BF-8D06-623533694F1C}" type="pres">
      <dgm:prSet presAssocID="{646EF61D-2C35-4426-A034-545E21C6A28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EA081CE-D1F8-40A5-A23F-9B7995DCA023}" type="pres">
      <dgm:prSet presAssocID="{646EF61D-2C35-4426-A034-545E21C6A286}" presName="wedge4" presStyleLbl="node1" presStyleIdx="3" presStyleCnt="7"/>
      <dgm:spPr/>
    </dgm:pt>
    <dgm:pt modelId="{84D14893-5EA0-495A-AF74-F15BC48D6EC0}" type="pres">
      <dgm:prSet presAssocID="{646EF61D-2C35-4426-A034-545E21C6A286}" presName="dummy4a" presStyleCnt="0"/>
      <dgm:spPr/>
    </dgm:pt>
    <dgm:pt modelId="{59EF43E9-B7C2-4075-9582-3F1013C0DCF5}" type="pres">
      <dgm:prSet presAssocID="{646EF61D-2C35-4426-A034-545E21C6A286}" presName="dummy4b" presStyleCnt="0"/>
      <dgm:spPr/>
    </dgm:pt>
    <dgm:pt modelId="{D73663AD-420D-4E0E-B72F-A2AA20333444}" type="pres">
      <dgm:prSet presAssocID="{646EF61D-2C35-4426-A034-545E21C6A28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A0280077-B611-46B8-A618-8038B2655620}" type="pres">
      <dgm:prSet presAssocID="{646EF61D-2C35-4426-A034-545E21C6A286}" presName="wedge5" presStyleLbl="node1" presStyleIdx="4" presStyleCnt="7"/>
      <dgm:spPr/>
    </dgm:pt>
    <dgm:pt modelId="{A9D17E94-AC89-47CD-8D6F-106198F03468}" type="pres">
      <dgm:prSet presAssocID="{646EF61D-2C35-4426-A034-545E21C6A286}" presName="dummy5a" presStyleCnt="0"/>
      <dgm:spPr/>
    </dgm:pt>
    <dgm:pt modelId="{1438469F-4EFA-4610-9E7E-FF20CBE7DA51}" type="pres">
      <dgm:prSet presAssocID="{646EF61D-2C35-4426-A034-545E21C6A286}" presName="dummy5b" presStyleCnt="0"/>
      <dgm:spPr/>
    </dgm:pt>
    <dgm:pt modelId="{40B92548-4ADE-43E1-B09E-745D244504C4}" type="pres">
      <dgm:prSet presAssocID="{646EF61D-2C35-4426-A034-545E21C6A28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0D3FF48B-C285-4309-A7D7-8715961EE40E}" type="pres">
      <dgm:prSet presAssocID="{646EF61D-2C35-4426-A034-545E21C6A286}" presName="wedge6" presStyleLbl="node1" presStyleIdx="5" presStyleCnt="7"/>
      <dgm:spPr/>
    </dgm:pt>
    <dgm:pt modelId="{F26F1ED5-A9ED-4900-B041-4045119BFAA1}" type="pres">
      <dgm:prSet presAssocID="{646EF61D-2C35-4426-A034-545E21C6A286}" presName="dummy6a" presStyleCnt="0"/>
      <dgm:spPr/>
    </dgm:pt>
    <dgm:pt modelId="{8F0C917F-17AA-4A0A-96F6-458536042AF4}" type="pres">
      <dgm:prSet presAssocID="{646EF61D-2C35-4426-A034-545E21C6A286}" presName="dummy6b" presStyleCnt="0"/>
      <dgm:spPr/>
    </dgm:pt>
    <dgm:pt modelId="{0B35B431-C66D-450F-890D-35D99606FDE7}" type="pres">
      <dgm:prSet presAssocID="{646EF61D-2C35-4426-A034-545E21C6A28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44B166C-7293-4E88-B070-E304A82E2705}" type="pres">
      <dgm:prSet presAssocID="{646EF61D-2C35-4426-A034-545E21C6A286}" presName="wedge7" presStyleLbl="node1" presStyleIdx="6" presStyleCnt="7"/>
      <dgm:spPr/>
    </dgm:pt>
    <dgm:pt modelId="{7653EE8D-2A55-4AAE-B161-5D7FEF2786B4}" type="pres">
      <dgm:prSet presAssocID="{646EF61D-2C35-4426-A034-545E21C6A286}" presName="dummy7a" presStyleCnt="0"/>
      <dgm:spPr/>
    </dgm:pt>
    <dgm:pt modelId="{44831144-4BB7-434D-A9E4-869ADBD55263}" type="pres">
      <dgm:prSet presAssocID="{646EF61D-2C35-4426-A034-545E21C6A286}" presName="dummy7b" presStyleCnt="0"/>
      <dgm:spPr/>
    </dgm:pt>
    <dgm:pt modelId="{85CEB1CA-2BB4-479F-BF78-EBA56BFCD3F3}" type="pres">
      <dgm:prSet presAssocID="{646EF61D-2C35-4426-A034-545E21C6A28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722D301E-CE73-462B-8095-1022D83B64F1}" type="pres">
      <dgm:prSet presAssocID="{94D639BF-360E-44FE-81FB-04C612C81CDB}" presName="arrowWedge1" presStyleLbl="fgSibTrans2D1" presStyleIdx="0" presStyleCnt="7"/>
      <dgm:spPr/>
    </dgm:pt>
    <dgm:pt modelId="{177209FF-EA20-4DDE-9985-D3F8F53E795D}" type="pres">
      <dgm:prSet presAssocID="{411FCC44-3941-44C0-87EE-D9278AF250F1}" presName="arrowWedge2" presStyleLbl="fgSibTrans2D1" presStyleIdx="1" presStyleCnt="7"/>
      <dgm:spPr/>
    </dgm:pt>
    <dgm:pt modelId="{2D0A5678-3245-450D-8409-620460FA9252}" type="pres">
      <dgm:prSet presAssocID="{FCE999ED-1DD6-4B51-8962-62C73BD6F2FE}" presName="arrowWedge3" presStyleLbl="fgSibTrans2D1" presStyleIdx="2" presStyleCnt="7"/>
      <dgm:spPr/>
    </dgm:pt>
    <dgm:pt modelId="{6F29A5DD-799D-4602-B4AD-C28B5F6EE307}" type="pres">
      <dgm:prSet presAssocID="{1AADFE61-8382-46FA-945B-391331028844}" presName="arrowWedge4" presStyleLbl="fgSibTrans2D1" presStyleIdx="3" presStyleCnt="7"/>
      <dgm:spPr/>
    </dgm:pt>
    <dgm:pt modelId="{526DAE33-ED89-4D4C-B62E-9CABF9401BDE}" type="pres">
      <dgm:prSet presAssocID="{082060C6-39C8-4F09-BBA5-FDF9EB8BF8FF}" presName="arrowWedge5" presStyleLbl="fgSibTrans2D1" presStyleIdx="4" presStyleCnt="7"/>
      <dgm:spPr/>
    </dgm:pt>
    <dgm:pt modelId="{13740E87-74E9-4EB8-8F5C-5D2D52CE6D36}" type="pres">
      <dgm:prSet presAssocID="{BE9E1C03-B99B-4763-AA26-78AAB8788BC0}" presName="arrowWedge6" presStyleLbl="fgSibTrans2D1" presStyleIdx="5" presStyleCnt="7"/>
      <dgm:spPr/>
    </dgm:pt>
    <dgm:pt modelId="{4D406E19-630E-4877-A89A-0BB59B55D3DA}" type="pres">
      <dgm:prSet presAssocID="{A130A472-E8B9-4EFA-A107-9838710DA4B2}" presName="arrowWedge7" presStyleLbl="fgSibTrans2D1" presStyleIdx="6" presStyleCnt="7"/>
      <dgm:spPr/>
    </dgm:pt>
  </dgm:ptLst>
  <dgm:cxnLst>
    <dgm:cxn modelId="{A7324B0B-A130-49CC-9DF0-7CF0F399E8CC}" type="presOf" srcId="{E7F65F8A-8169-48A6-BEF5-425C201182EB}" destId="{0B35B431-C66D-450F-890D-35D99606FDE7}" srcOrd="1" destOrd="0" presId="urn:microsoft.com/office/officeart/2005/8/layout/cycle8"/>
    <dgm:cxn modelId="{BB43B514-0FA1-44B5-B296-168FCD2BE1A0}" type="presOf" srcId="{78CFB557-BD9A-4654-AE58-CB61E0C6ED99}" destId="{147950F3-E78D-40BD-B834-78910E9A4E27}" srcOrd="0" destOrd="0" presId="urn:microsoft.com/office/officeart/2005/8/layout/cycle8"/>
    <dgm:cxn modelId="{B24E9416-F526-47F4-8FB0-AF76CDFDC6FF}" srcId="{646EF61D-2C35-4426-A034-545E21C6A286}" destId="{852B4526-1AF1-4943-B364-9987F3D2C22C}" srcOrd="4" destOrd="0" parTransId="{343B2E51-9552-4123-BA51-74544BC4FA73}" sibTransId="{082060C6-39C8-4F09-BBA5-FDF9EB8BF8FF}"/>
    <dgm:cxn modelId="{7134F11D-ADAB-485C-9631-DE160A7DEB09}" type="presOf" srcId="{E7F65F8A-8169-48A6-BEF5-425C201182EB}" destId="{0D3FF48B-C285-4309-A7D7-8715961EE40E}" srcOrd="0" destOrd="0" presId="urn:microsoft.com/office/officeart/2005/8/layout/cycle8"/>
    <dgm:cxn modelId="{38AEAB1F-9D9C-419A-A91F-B66689177AD5}" type="presOf" srcId="{93AC2F83-A372-4375-8AF4-2FAC712A0FBC}" destId="{DEA081CE-D1F8-40A5-A23F-9B7995DCA023}" srcOrd="0" destOrd="0" presId="urn:microsoft.com/office/officeart/2005/8/layout/cycle8"/>
    <dgm:cxn modelId="{231B3724-4E86-4C5E-B9AF-9F1B337C06A3}" srcId="{646EF61D-2C35-4426-A034-545E21C6A286}" destId="{93AC2F83-A372-4375-8AF4-2FAC712A0FBC}" srcOrd="3" destOrd="0" parTransId="{E47DDCE7-255E-4368-A281-F89B9CFB0AA0}" sibTransId="{1AADFE61-8382-46FA-945B-391331028844}"/>
    <dgm:cxn modelId="{A66D323B-14D0-4205-A89C-E12F081869C9}" srcId="{646EF61D-2C35-4426-A034-545E21C6A286}" destId="{F9D85801-EF03-4370-B97A-394BA89E2008}" srcOrd="6" destOrd="0" parTransId="{290247FE-7B61-4754-A31F-921518B5AA39}" sibTransId="{A130A472-E8B9-4EFA-A107-9838710DA4B2}"/>
    <dgm:cxn modelId="{4402A25B-C59F-49B4-86FD-A4BA26827F55}" type="presOf" srcId="{F9D85801-EF03-4370-B97A-394BA89E2008}" destId="{85CEB1CA-2BB4-479F-BF78-EBA56BFCD3F3}" srcOrd="1" destOrd="0" presId="urn:microsoft.com/office/officeart/2005/8/layout/cycle8"/>
    <dgm:cxn modelId="{B1BEE344-EF15-45E4-BAA4-89A51285A2E9}" type="presOf" srcId="{852B4526-1AF1-4943-B364-9987F3D2C22C}" destId="{A0280077-B611-46B8-A618-8038B2655620}" srcOrd="0" destOrd="0" presId="urn:microsoft.com/office/officeart/2005/8/layout/cycle8"/>
    <dgm:cxn modelId="{85132246-E245-4EDC-A166-8175C0D9E7A6}" srcId="{646EF61D-2C35-4426-A034-545E21C6A286}" destId="{78CFB557-BD9A-4654-AE58-CB61E0C6ED99}" srcOrd="0" destOrd="0" parTransId="{590DD4B6-416A-43AD-86EF-097C41269B45}" sibTransId="{94D639BF-360E-44FE-81FB-04C612C81CDB}"/>
    <dgm:cxn modelId="{F238D26B-EBE4-4EDE-A094-22C2004141E9}" srcId="{646EF61D-2C35-4426-A034-545E21C6A286}" destId="{2897EB47-0D9E-4A8D-8D8B-35038956E817}" srcOrd="2" destOrd="0" parTransId="{52306B7C-B7A0-4E1B-B06A-5EA6D5B1F6F3}" sibTransId="{FCE999ED-1DD6-4B51-8962-62C73BD6F2FE}"/>
    <dgm:cxn modelId="{ED956F6D-425E-43D7-B37A-445CCDEE5E02}" type="presOf" srcId="{B9F5D7A2-2E88-457E-8BF5-242E6CE37275}" destId="{4BFBF795-8140-419B-ADB5-C8B66EA9ACB7}" srcOrd="1" destOrd="0" presId="urn:microsoft.com/office/officeart/2005/8/layout/cycle8"/>
    <dgm:cxn modelId="{FCD3D670-945E-4934-AC5B-1ABFC9EF336D}" type="presOf" srcId="{B9F5D7A2-2E88-457E-8BF5-242E6CE37275}" destId="{AF31F242-A1C5-48DF-A8B6-1C4716E1AFFD}" srcOrd="0" destOrd="0" presId="urn:microsoft.com/office/officeart/2005/8/layout/cycle8"/>
    <dgm:cxn modelId="{B887A083-DB07-4310-A750-18D753376ABA}" type="presOf" srcId="{2897EB47-0D9E-4A8D-8D8B-35038956E817}" destId="{D165D207-AB80-49BF-8D06-623533694F1C}" srcOrd="1" destOrd="0" presId="urn:microsoft.com/office/officeart/2005/8/layout/cycle8"/>
    <dgm:cxn modelId="{6353638B-BC0C-460B-BA8A-4DB829AB0BBD}" type="presOf" srcId="{646EF61D-2C35-4426-A034-545E21C6A286}" destId="{0643B310-D6EE-4B98-9A6A-3999E418FF46}" srcOrd="0" destOrd="0" presId="urn:microsoft.com/office/officeart/2005/8/layout/cycle8"/>
    <dgm:cxn modelId="{E197D792-B320-4BF0-853B-E2E0897E4677}" type="presOf" srcId="{F9D85801-EF03-4370-B97A-394BA89E2008}" destId="{544B166C-7293-4E88-B070-E304A82E2705}" srcOrd="0" destOrd="0" presId="urn:microsoft.com/office/officeart/2005/8/layout/cycle8"/>
    <dgm:cxn modelId="{7C82E5B3-0D18-4FF5-9B66-28C673F50B3A}" type="presOf" srcId="{2897EB47-0D9E-4A8D-8D8B-35038956E817}" destId="{9A5202F9-D13D-4725-8380-CB0AEDD1BC2D}" srcOrd="0" destOrd="0" presId="urn:microsoft.com/office/officeart/2005/8/layout/cycle8"/>
    <dgm:cxn modelId="{CB7526D4-C6B4-4D6C-8530-5E86E0CB7FFD}" srcId="{646EF61D-2C35-4426-A034-545E21C6A286}" destId="{E7F65F8A-8169-48A6-BEF5-425C201182EB}" srcOrd="5" destOrd="0" parTransId="{81F73782-E19C-4E8D-A009-06EA13B3EE72}" sibTransId="{BE9E1C03-B99B-4763-AA26-78AAB8788BC0}"/>
    <dgm:cxn modelId="{BD8A8ADD-CDA5-4BF1-BAD0-92F6806385C3}" type="presOf" srcId="{78CFB557-BD9A-4654-AE58-CB61E0C6ED99}" destId="{A7F1E28E-A759-4D18-ABA1-93CF74EF5DBB}" srcOrd="1" destOrd="0" presId="urn:microsoft.com/office/officeart/2005/8/layout/cycle8"/>
    <dgm:cxn modelId="{09054FDE-8AE1-487E-9199-7B34133F4F44}" srcId="{646EF61D-2C35-4426-A034-545E21C6A286}" destId="{B9F5D7A2-2E88-457E-8BF5-242E6CE37275}" srcOrd="1" destOrd="0" parTransId="{156871A3-3750-4F50-BE63-90A057C29D44}" sibTransId="{411FCC44-3941-44C0-87EE-D9278AF250F1}"/>
    <dgm:cxn modelId="{8E2735F9-9377-4CD8-8069-F1B27DA21CC1}" type="presOf" srcId="{93AC2F83-A372-4375-8AF4-2FAC712A0FBC}" destId="{D73663AD-420D-4E0E-B72F-A2AA20333444}" srcOrd="1" destOrd="0" presId="urn:microsoft.com/office/officeart/2005/8/layout/cycle8"/>
    <dgm:cxn modelId="{30B11FFC-4270-43C9-9877-0D7C047C4E0E}" type="presOf" srcId="{852B4526-1AF1-4943-B364-9987F3D2C22C}" destId="{40B92548-4ADE-43E1-B09E-745D244504C4}" srcOrd="1" destOrd="0" presId="urn:microsoft.com/office/officeart/2005/8/layout/cycle8"/>
    <dgm:cxn modelId="{A4B91183-B12E-4CF6-BBC3-1FE6721AEC40}" type="presParOf" srcId="{0643B310-D6EE-4B98-9A6A-3999E418FF46}" destId="{147950F3-E78D-40BD-B834-78910E9A4E27}" srcOrd="0" destOrd="0" presId="urn:microsoft.com/office/officeart/2005/8/layout/cycle8"/>
    <dgm:cxn modelId="{D00F409E-67EC-44D9-85E5-8D25791908FF}" type="presParOf" srcId="{0643B310-D6EE-4B98-9A6A-3999E418FF46}" destId="{B0096DA3-9887-417D-800F-6705568F2E9B}" srcOrd="1" destOrd="0" presId="urn:microsoft.com/office/officeart/2005/8/layout/cycle8"/>
    <dgm:cxn modelId="{AB05D55E-098D-417E-A4F6-03C232C7E4CF}" type="presParOf" srcId="{0643B310-D6EE-4B98-9A6A-3999E418FF46}" destId="{3CF28A1F-FC58-436D-A07B-5F2E0D524710}" srcOrd="2" destOrd="0" presId="urn:microsoft.com/office/officeart/2005/8/layout/cycle8"/>
    <dgm:cxn modelId="{A623BE0A-B880-451C-B8FC-D9DC739652AD}" type="presParOf" srcId="{0643B310-D6EE-4B98-9A6A-3999E418FF46}" destId="{A7F1E28E-A759-4D18-ABA1-93CF74EF5DBB}" srcOrd="3" destOrd="0" presId="urn:microsoft.com/office/officeart/2005/8/layout/cycle8"/>
    <dgm:cxn modelId="{8D8B95B2-3BAB-4715-8A5D-2CD3E921574B}" type="presParOf" srcId="{0643B310-D6EE-4B98-9A6A-3999E418FF46}" destId="{AF31F242-A1C5-48DF-A8B6-1C4716E1AFFD}" srcOrd="4" destOrd="0" presId="urn:microsoft.com/office/officeart/2005/8/layout/cycle8"/>
    <dgm:cxn modelId="{B1A4287B-5499-4ED6-A3A0-4DEFB65BCD5E}" type="presParOf" srcId="{0643B310-D6EE-4B98-9A6A-3999E418FF46}" destId="{10A05D70-CAB3-495C-BC10-E84CAC42C3DE}" srcOrd="5" destOrd="0" presId="urn:microsoft.com/office/officeart/2005/8/layout/cycle8"/>
    <dgm:cxn modelId="{890B7025-C7C6-4923-9844-9BA53F616EBD}" type="presParOf" srcId="{0643B310-D6EE-4B98-9A6A-3999E418FF46}" destId="{0B93ACBC-2520-47A7-8F3D-CF64EA4626A8}" srcOrd="6" destOrd="0" presId="urn:microsoft.com/office/officeart/2005/8/layout/cycle8"/>
    <dgm:cxn modelId="{5285F113-78FA-4F60-B21E-F0F4F7257627}" type="presParOf" srcId="{0643B310-D6EE-4B98-9A6A-3999E418FF46}" destId="{4BFBF795-8140-419B-ADB5-C8B66EA9ACB7}" srcOrd="7" destOrd="0" presId="urn:microsoft.com/office/officeart/2005/8/layout/cycle8"/>
    <dgm:cxn modelId="{E220AAD8-ED57-414C-AD8E-5D42190ACDEE}" type="presParOf" srcId="{0643B310-D6EE-4B98-9A6A-3999E418FF46}" destId="{9A5202F9-D13D-4725-8380-CB0AEDD1BC2D}" srcOrd="8" destOrd="0" presId="urn:microsoft.com/office/officeart/2005/8/layout/cycle8"/>
    <dgm:cxn modelId="{81B176C3-AD6F-4CF6-BD51-0EC42213A28A}" type="presParOf" srcId="{0643B310-D6EE-4B98-9A6A-3999E418FF46}" destId="{64C97121-081B-4909-968B-87389C2E268F}" srcOrd="9" destOrd="0" presId="urn:microsoft.com/office/officeart/2005/8/layout/cycle8"/>
    <dgm:cxn modelId="{0564C560-99FC-4B7E-AD21-A50355A3D0AD}" type="presParOf" srcId="{0643B310-D6EE-4B98-9A6A-3999E418FF46}" destId="{A11DFABD-9F7D-45C9-9F98-BD747B23B7C5}" srcOrd="10" destOrd="0" presId="urn:microsoft.com/office/officeart/2005/8/layout/cycle8"/>
    <dgm:cxn modelId="{965FBA64-7B01-4A02-9EEC-42C6DDA7A9A0}" type="presParOf" srcId="{0643B310-D6EE-4B98-9A6A-3999E418FF46}" destId="{D165D207-AB80-49BF-8D06-623533694F1C}" srcOrd="11" destOrd="0" presId="urn:microsoft.com/office/officeart/2005/8/layout/cycle8"/>
    <dgm:cxn modelId="{1D174F42-3D4D-41D0-A618-2800D3DCEB18}" type="presParOf" srcId="{0643B310-D6EE-4B98-9A6A-3999E418FF46}" destId="{DEA081CE-D1F8-40A5-A23F-9B7995DCA023}" srcOrd="12" destOrd="0" presId="urn:microsoft.com/office/officeart/2005/8/layout/cycle8"/>
    <dgm:cxn modelId="{C24B88F5-1DBB-422B-94AF-95F445E195D6}" type="presParOf" srcId="{0643B310-D6EE-4B98-9A6A-3999E418FF46}" destId="{84D14893-5EA0-495A-AF74-F15BC48D6EC0}" srcOrd="13" destOrd="0" presId="urn:microsoft.com/office/officeart/2005/8/layout/cycle8"/>
    <dgm:cxn modelId="{C6C1E292-F734-4721-A970-97AD3C3FD7DE}" type="presParOf" srcId="{0643B310-D6EE-4B98-9A6A-3999E418FF46}" destId="{59EF43E9-B7C2-4075-9582-3F1013C0DCF5}" srcOrd="14" destOrd="0" presId="urn:microsoft.com/office/officeart/2005/8/layout/cycle8"/>
    <dgm:cxn modelId="{F33128F8-D9AE-4CCC-B0D8-FA4645EDA7B9}" type="presParOf" srcId="{0643B310-D6EE-4B98-9A6A-3999E418FF46}" destId="{D73663AD-420D-4E0E-B72F-A2AA20333444}" srcOrd="15" destOrd="0" presId="urn:microsoft.com/office/officeart/2005/8/layout/cycle8"/>
    <dgm:cxn modelId="{A7BF6447-7560-4235-8F48-A6D7966FF731}" type="presParOf" srcId="{0643B310-D6EE-4B98-9A6A-3999E418FF46}" destId="{A0280077-B611-46B8-A618-8038B2655620}" srcOrd="16" destOrd="0" presId="urn:microsoft.com/office/officeart/2005/8/layout/cycle8"/>
    <dgm:cxn modelId="{9FFF1F52-A300-4C04-8559-033B07491AF4}" type="presParOf" srcId="{0643B310-D6EE-4B98-9A6A-3999E418FF46}" destId="{A9D17E94-AC89-47CD-8D6F-106198F03468}" srcOrd="17" destOrd="0" presId="urn:microsoft.com/office/officeart/2005/8/layout/cycle8"/>
    <dgm:cxn modelId="{4DA5814B-AADA-4ECE-A6A7-45D3BE92F1BB}" type="presParOf" srcId="{0643B310-D6EE-4B98-9A6A-3999E418FF46}" destId="{1438469F-4EFA-4610-9E7E-FF20CBE7DA51}" srcOrd="18" destOrd="0" presId="urn:microsoft.com/office/officeart/2005/8/layout/cycle8"/>
    <dgm:cxn modelId="{0AC93FB6-BF7D-455E-8FF9-0D39555650CF}" type="presParOf" srcId="{0643B310-D6EE-4B98-9A6A-3999E418FF46}" destId="{40B92548-4ADE-43E1-B09E-745D244504C4}" srcOrd="19" destOrd="0" presId="urn:microsoft.com/office/officeart/2005/8/layout/cycle8"/>
    <dgm:cxn modelId="{061824C1-2723-44D2-BCF4-0E52F1EED268}" type="presParOf" srcId="{0643B310-D6EE-4B98-9A6A-3999E418FF46}" destId="{0D3FF48B-C285-4309-A7D7-8715961EE40E}" srcOrd="20" destOrd="0" presId="urn:microsoft.com/office/officeart/2005/8/layout/cycle8"/>
    <dgm:cxn modelId="{BEE1C9DC-D488-4574-BF68-0B6D26D395BB}" type="presParOf" srcId="{0643B310-D6EE-4B98-9A6A-3999E418FF46}" destId="{F26F1ED5-A9ED-4900-B041-4045119BFAA1}" srcOrd="21" destOrd="0" presId="urn:microsoft.com/office/officeart/2005/8/layout/cycle8"/>
    <dgm:cxn modelId="{A3EBEE86-963A-4378-A208-ACE7CFB907CC}" type="presParOf" srcId="{0643B310-D6EE-4B98-9A6A-3999E418FF46}" destId="{8F0C917F-17AA-4A0A-96F6-458536042AF4}" srcOrd="22" destOrd="0" presId="urn:microsoft.com/office/officeart/2005/8/layout/cycle8"/>
    <dgm:cxn modelId="{2D44AF37-9E9E-4E24-B2EA-59113C1A005C}" type="presParOf" srcId="{0643B310-D6EE-4B98-9A6A-3999E418FF46}" destId="{0B35B431-C66D-450F-890D-35D99606FDE7}" srcOrd="23" destOrd="0" presId="urn:microsoft.com/office/officeart/2005/8/layout/cycle8"/>
    <dgm:cxn modelId="{54600D22-612C-4A24-AE1F-614366FBC69A}" type="presParOf" srcId="{0643B310-D6EE-4B98-9A6A-3999E418FF46}" destId="{544B166C-7293-4E88-B070-E304A82E2705}" srcOrd="24" destOrd="0" presId="urn:microsoft.com/office/officeart/2005/8/layout/cycle8"/>
    <dgm:cxn modelId="{02F78020-E3B3-4F24-842C-F3577A2DD262}" type="presParOf" srcId="{0643B310-D6EE-4B98-9A6A-3999E418FF46}" destId="{7653EE8D-2A55-4AAE-B161-5D7FEF2786B4}" srcOrd="25" destOrd="0" presId="urn:microsoft.com/office/officeart/2005/8/layout/cycle8"/>
    <dgm:cxn modelId="{805DF940-352A-4F26-8144-F10E07F11C67}" type="presParOf" srcId="{0643B310-D6EE-4B98-9A6A-3999E418FF46}" destId="{44831144-4BB7-434D-A9E4-869ADBD55263}" srcOrd="26" destOrd="0" presId="urn:microsoft.com/office/officeart/2005/8/layout/cycle8"/>
    <dgm:cxn modelId="{7557DF3E-983C-4BBB-AD01-13142DCE9614}" type="presParOf" srcId="{0643B310-D6EE-4B98-9A6A-3999E418FF46}" destId="{85CEB1CA-2BB4-479F-BF78-EBA56BFCD3F3}" srcOrd="27" destOrd="0" presId="urn:microsoft.com/office/officeart/2005/8/layout/cycle8"/>
    <dgm:cxn modelId="{78356C4F-2D30-4E11-A954-8BC1B2F92CD9}" type="presParOf" srcId="{0643B310-D6EE-4B98-9A6A-3999E418FF46}" destId="{722D301E-CE73-462B-8095-1022D83B64F1}" srcOrd="28" destOrd="0" presId="urn:microsoft.com/office/officeart/2005/8/layout/cycle8"/>
    <dgm:cxn modelId="{2F9E59FA-3CFC-4560-BCC6-12EC345E32F0}" type="presParOf" srcId="{0643B310-D6EE-4B98-9A6A-3999E418FF46}" destId="{177209FF-EA20-4DDE-9985-D3F8F53E795D}" srcOrd="29" destOrd="0" presId="urn:microsoft.com/office/officeart/2005/8/layout/cycle8"/>
    <dgm:cxn modelId="{26FB7419-21B6-443E-B0DD-1EF6B5B9D557}" type="presParOf" srcId="{0643B310-D6EE-4B98-9A6A-3999E418FF46}" destId="{2D0A5678-3245-450D-8409-620460FA9252}" srcOrd="30" destOrd="0" presId="urn:microsoft.com/office/officeart/2005/8/layout/cycle8"/>
    <dgm:cxn modelId="{8722CE8E-BB0E-46EB-8808-46D7C9F92C78}" type="presParOf" srcId="{0643B310-D6EE-4B98-9A6A-3999E418FF46}" destId="{6F29A5DD-799D-4602-B4AD-C28B5F6EE307}" srcOrd="31" destOrd="0" presId="urn:microsoft.com/office/officeart/2005/8/layout/cycle8"/>
    <dgm:cxn modelId="{93212A25-E2BA-4CD7-9E18-66344BCD088B}" type="presParOf" srcId="{0643B310-D6EE-4B98-9A6A-3999E418FF46}" destId="{526DAE33-ED89-4D4C-B62E-9CABF9401BDE}" srcOrd="32" destOrd="0" presId="urn:microsoft.com/office/officeart/2005/8/layout/cycle8"/>
    <dgm:cxn modelId="{4B7B4163-357C-4F44-8A27-22E07CEADFB2}" type="presParOf" srcId="{0643B310-D6EE-4B98-9A6A-3999E418FF46}" destId="{13740E87-74E9-4EB8-8F5C-5D2D52CE6D36}" srcOrd="33" destOrd="0" presId="urn:microsoft.com/office/officeart/2005/8/layout/cycle8"/>
    <dgm:cxn modelId="{E8FF8D39-A8E4-4E0F-9EB2-783D75AF70A9}" type="presParOf" srcId="{0643B310-D6EE-4B98-9A6A-3999E418FF46}" destId="{4D406E19-630E-4877-A89A-0BB59B55D3D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0C4D3-E27E-4833-A3C5-2AD99858E4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2BB9E-5D0E-43F3-BB92-049FBB28B045}">
      <dgm:prSet/>
      <dgm:spPr/>
      <dgm:t>
        <a:bodyPr/>
        <a:lstStyle/>
        <a:p>
          <a:r>
            <a:rPr lang="en-US" dirty="0"/>
            <a:t>Mission Planning and Legal Framework</a:t>
          </a:r>
        </a:p>
      </dgm:t>
    </dgm:pt>
    <dgm:pt modelId="{FF1C3086-1093-4F89-9610-1A71F7A3133B}" type="parTrans" cxnId="{EFA917C3-C896-4EFE-B211-57D0361C4D71}">
      <dgm:prSet/>
      <dgm:spPr/>
      <dgm:t>
        <a:bodyPr/>
        <a:lstStyle/>
        <a:p>
          <a:endParaRPr lang="en-US"/>
        </a:p>
      </dgm:t>
    </dgm:pt>
    <dgm:pt modelId="{23F42AF1-9DF8-4715-BCF5-684D20338FE1}" type="sibTrans" cxnId="{EFA917C3-C896-4EFE-B211-57D0361C4D71}">
      <dgm:prSet/>
      <dgm:spPr/>
      <dgm:t>
        <a:bodyPr/>
        <a:lstStyle/>
        <a:p>
          <a:endParaRPr lang="en-US"/>
        </a:p>
      </dgm:t>
    </dgm:pt>
    <dgm:pt modelId="{736CEEC6-9312-42D5-9E4A-1294D7C269B2}">
      <dgm:prSet/>
      <dgm:spPr/>
      <dgm:t>
        <a:bodyPr/>
        <a:lstStyle/>
        <a:p>
          <a:r>
            <a:rPr lang="en-US" dirty="0"/>
            <a:t>Create separate RGB and RJEDG shots</a:t>
          </a:r>
        </a:p>
      </dgm:t>
    </dgm:pt>
    <dgm:pt modelId="{C9A87509-419D-4880-94A5-24908A0225AE}" type="parTrans" cxnId="{77798374-7CCB-435A-9F68-42B49088C463}">
      <dgm:prSet/>
      <dgm:spPr/>
      <dgm:t>
        <a:bodyPr/>
        <a:lstStyle/>
        <a:p>
          <a:endParaRPr lang="en-US"/>
        </a:p>
      </dgm:t>
    </dgm:pt>
    <dgm:pt modelId="{0B39E4CD-F416-4AA1-A9DE-6E64FF45FDF0}" type="sibTrans" cxnId="{77798374-7CCB-435A-9F68-42B49088C463}">
      <dgm:prSet/>
      <dgm:spPr/>
      <dgm:t>
        <a:bodyPr/>
        <a:lstStyle/>
        <a:p>
          <a:endParaRPr lang="en-US"/>
        </a:p>
      </dgm:t>
    </dgm:pt>
    <dgm:pt modelId="{4DB05100-9491-4858-B464-66652449685A}">
      <dgm:prSet/>
      <dgm:spPr/>
      <dgm:t>
        <a:bodyPr/>
        <a:lstStyle/>
        <a:p>
          <a:r>
            <a:rPr lang="sr-Latn-RS"/>
            <a:t>Processing of recordings</a:t>
          </a:r>
          <a:endParaRPr lang="en-US"/>
        </a:p>
      </dgm:t>
    </dgm:pt>
    <dgm:pt modelId="{32546728-B7A8-47A2-AC55-3DD10AD45D8C}" type="parTrans" cxnId="{B842ECAE-4E09-49FE-AA1A-18E597E40B69}">
      <dgm:prSet/>
      <dgm:spPr/>
      <dgm:t>
        <a:bodyPr/>
        <a:lstStyle/>
        <a:p>
          <a:endParaRPr lang="en-US"/>
        </a:p>
      </dgm:t>
    </dgm:pt>
    <dgm:pt modelId="{799BFA26-3757-4EE2-B94E-3CC12BCD6307}" type="sibTrans" cxnId="{B842ECAE-4E09-49FE-AA1A-18E597E40B69}">
      <dgm:prSet/>
      <dgm:spPr/>
      <dgm:t>
        <a:bodyPr/>
        <a:lstStyle/>
        <a:p>
          <a:endParaRPr lang="en-US"/>
        </a:p>
      </dgm:t>
    </dgm:pt>
    <dgm:pt modelId="{D3A0362B-5E20-4070-836F-F092534496A6}">
      <dgm:prSet/>
      <dgm:spPr/>
      <dgm:t>
        <a:bodyPr/>
        <a:lstStyle/>
        <a:p>
          <a:r>
            <a:rPr lang="en-US" dirty="0"/>
            <a:t>Production of </a:t>
          </a:r>
          <a:r>
            <a:rPr lang="en-US" dirty="0" err="1"/>
            <a:t>RGB&amp;Thermal</a:t>
          </a:r>
          <a:r>
            <a:rPr lang="en-US" dirty="0"/>
            <a:t> </a:t>
          </a:r>
          <a:r>
            <a:rPr lang="en-US" dirty="0" err="1"/>
            <a:t>orotphoto</a:t>
          </a:r>
          <a:r>
            <a:rPr lang="en-US" dirty="0"/>
            <a:t> mosaics</a:t>
          </a:r>
        </a:p>
      </dgm:t>
    </dgm:pt>
    <dgm:pt modelId="{8FFF79B1-0095-4EB4-A6CF-8878470B9F98}" type="parTrans" cxnId="{D431554B-075A-4D24-AE62-EFDF697AB73C}">
      <dgm:prSet/>
      <dgm:spPr/>
      <dgm:t>
        <a:bodyPr/>
        <a:lstStyle/>
        <a:p>
          <a:endParaRPr lang="en-US"/>
        </a:p>
      </dgm:t>
    </dgm:pt>
    <dgm:pt modelId="{751AFCC3-06EE-4700-B91B-05CCC80A036A}" type="sibTrans" cxnId="{D431554B-075A-4D24-AE62-EFDF697AB73C}">
      <dgm:prSet/>
      <dgm:spPr/>
      <dgm:t>
        <a:bodyPr/>
        <a:lstStyle/>
        <a:p>
          <a:endParaRPr lang="en-US"/>
        </a:p>
      </dgm:t>
    </dgm:pt>
    <dgm:pt modelId="{BB97B6B7-F946-4BEF-B17B-21E6C21A8B97}">
      <dgm:prSet/>
      <dgm:spPr/>
      <dgm:t>
        <a:bodyPr/>
        <a:lstStyle/>
        <a:p>
          <a:r>
            <a:rPr lang="en-US" dirty="0"/>
            <a:t>Defining "Critical Points" and Analyzing Them</a:t>
          </a:r>
        </a:p>
      </dgm:t>
    </dgm:pt>
    <dgm:pt modelId="{ED91BFBC-511E-41AB-ADAA-25268857A1EE}" type="parTrans" cxnId="{FC9154B0-9319-4DEF-BA22-3492313B31EF}">
      <dgm:prSet/>
      <dgm:spPr/>
      <dgm:t>
        <a:bodyPr/>
        <a:lstStyle/>
        <a:p>
          <a:endParaRPr lang="en-US"/>
        </a:p>
      </dgm:t>
    </dgm:pt>
    <dgm:pt modelId="{B7972FC6-DD77-40B7-B1E2-6F61C23E459F}" type="sibTrans" cxnId="{FC9154B0-9319-4DEF-BA22-3492313B31EF}">
      <dgm:prSet/>
      <dgm:spPr/>
      <dgm:t>
        <a:bodyPr/>
        <a:lstStyle/>
        <a:p>
          <a:endParaRPr lang="en-US"/>
        </a:p>
      </dgm:t>
    </dgm:pt>
    <dgm:pt modelId="{08C5C68A-E4B7-4521-8706-971D1D0944FA}">
      <dgm:prSet/>
      <dgm:spPr/>
      <dgm:t>
        <a:bodyPr/>
        <a:lstStyle/>
        <a:p>
          <a:r>
            <a:rPr lang="sr-Latn-RS" dirty="0"/>
            <a:t>Izrada </a:t>
          </a:r>
          <a:r>
            <a:rPr lang="sr-Latn-RS" dirty="0" err="1"/>
            <a:t>Interactive</a:t>
          </a:r>
          <a:r>
            <a:rPr lang="sr-Latn-RS" dirty="0"/>
            <a:t> </a:t>
          </a:r>
          <a:r>
            <a:rPr lang="sr-Latn-RS" dirty="0" err="1"/>
            <a:t>Maps</a:t>
          </a:r>
          <a:endParaRPr lang="en-US" dirty="0"/>
        </a:p>
      </dgm:t>
    </dgm:pt>
    <dgm:pt modelId="{05FA9FC1-0485-4B7E-8906-03197A1A6776}" type="parTrans" cxnId="{C2E32F02-6FEF-4B97-9E72-8A9894747192}">
      <dgm:prSet/>
      <dgm:spPr/>
      <dgm:t>
        <a:bodyPr/>
        <a:lstStyle/>
        <a:p>
          <a:endParaRPr lang="en-US"/>
        </a:p>
      </dgm:t>
    </dgm:pt>
    <dgm:pt modelId="{E7A17931-DE49-4C15-AA25-8600DE47E572}" type="sibTrans" cxnId="{C2E32F02-6FEF-4B97-9E72-8A9894747192}">
      <dgm:prSet/>
      <dgm:spPr/>
      <dgm:t>
        <a:bodyPr/>
        <a:lstStyle/>
        <a:p>
          <a:endParaRPr lang="en-US"/>
        </a:p>
      </dgm:t>
    </dgm:pt>
    <dgm:pt modelId="{E8B11395-6538-40E4-B4A8-FB2FA79AEA4E}">
      <dgm:prSet/>
      <dgm:spPr/>
      <dgm:t>
        <a:bodyPr/>
        <a:lstStyle/>
        <a:p>
          <a:r>
            <a:rPr lang="sr-Latn-RS" dirty="0" err="1"/>
            <a:t>Preparation</a:t>
          </a:r>
          <a:r>
            <a:rPr lang="sr-Latn-RS" dirty="0"/>
            <a:t> </a:t>
          </a:r>
          <a:r>
            <a:rPr lang="sr-Latn-RS" dirty="0" err="1"/>
            <a:t>of</a:t>
          </a:r>
          <a:r>
            <a:rPr lang="sr-Latn-RS" dirty="0"/>
            <a:t> </a:t>
          </a:r>
          <a:r>
            <a:rPr lang="sr-Latn-RS" dirty="0" err="1"/>
            <a:t>reports</a:t>
          </a:r>
          <a:endParaRPr lang="en-US" dirty="0"/>
        </a:p>
      </dgm:t>
    </dgm:pt>
    <dgm:pt modelId="{8DC5692E-7CC1-486E-B388-50422D62555D}" type="parTrans" cxnId="{8B7E5374-AD82-4002-8AF1-8761E590DEB5}">
      <dgm:prSet/>
      <dgm:spPr/>
      <dgm:t>
        <a:bodyPr/>
        <a:lstStyle/>
        <a:p>
          <a:endParaRPr lang="en-US"/>
        </a:p>
      </dgm:t>
    </dgm:pt>
    <dgm:pt modelId="{27C77946-BB51-4BA6-AEB7-F297A06D556D}" type="sibTrans" cxnId="{8B7E5374-AD82-4002-8AF1-8761E590DEB5}">
      <dgm:prSet/>
      <dgm:spPr/>
      <dgm:t>
        <a:bodyPr/>
        <a:lstStyle/>
        <a:p>
          <a:endParaRPr lang="en-US"/>
        </a:p>
      </dgm:t>
    </dgm:pt>
    <dgm:pt modelId="{67C668CF-88B3-4413-906E-AABA317DCB24}" type="pres">
      <dgm:prSet presAssocID="{4E30C4D3-E27E-4833-A3C5-2AD99858E4F6}" presName="linear" presStyleCnt="0">
        <dgm:presLayoutVars>
          <dgm:animLvl val="lvl"/>
          <dgm:resizeHandles val="exact"/>
        </dgm:presLayoutVars>
      </dgm:prSet>
      <dgm:spPr/>
    </dgm:pt>
    <dgm:pt modelId="{56667544-DFB1-407E-90E8-3632028A4589}" type="pres">
      <dgm:prSet presAssocID="{C552BB9E-5D0E-43F3-BB92-049FBB28B04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702B2A2-BF1F-4BBA-869E-5B61DFE2208D}" type="pres">
      <dgm:prSet presAssocID="{23F42AF1-9DF8-4715-BCF5-684D20338FE1}" presName="spacer" presStyleCnt="0"/>
      <dgm:spPr/>
    </dgm:pt>
    <dgm:pt modelId="{E2384639-323B-408C-BB53-4B48D25D6EC7}" type="pres">
      <dgm:prSet presAssocID="{736CEEC6-9312-42D5-9E4A-1294D7C269B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403B166-F5C7-4E21-97F9-7F573C38ECBC}" type="pres">
      <dgm:prSet presAssocID="{0B39E4CD-F416-4AA1-A9DE-6E64FF45FDF0}" presName="spacer" presStyleCnt="0"/>
      <dgm:spPr/>
    </dgm:pt>
    <dgm:pt modelId="{CB56608E-720C-48AA-93D3-3B90C080787D}" type="pres">
      <dgm:prSet presAssocID="{4DB05100-9491-4858-B464-66652449685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899F3DF-6B12-4594-9475-3A4B998376E3}" type="pres">
      <dgm:prSet presAssocID="{799BFA26-3757-4EE2-B94E-3CC12BCD6307}" presName="spacer" presStyleCnt="0"/>
      <dgm:spPr/>
    </dgm:pt>
    <dgm:pt modelId="{4674F03C-1014-4C37-870C-FB76AD69C84A}" type="pres">
      <dgm:prSet presAssocID="{D3A0362B-5E20-4070-836F-F092534496A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AE0D2F2-BED2-4350-8C21-53E8BD78DDB3}" type="pres">
      <dgm:prSet presAssocID="{751AFCC3-06EE-4700-B91B-05CCC80A036A}" presName="spacer" presStyleCnt="0"/>
      <dgm:spPr/>
    </dgm:pt>
    <dgm:pt modelId="{A0EB45FB-B65D-473C-A378-C6670F5CEC4C}" type="pres">
      <dgm:prSet presAssocID="{BB97B6B7-F946-4BEF-B17B-21E6C21A8B9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AB4D21E-2B42-43FE-9CA6-DBFEAA972263}" type="pres">
      <dgm:prSet presAssocID="{B7972FC6-DD77-40B7-B1E2-6F61C23E459F}" presName="spacer" presStyleCnt="0"/>
      <dgm:spPr/>
    </dgm:pt>
    <dgm:pt modelId="{146FBA63-034F-49ED-9BC6-12DACCBFCADD}" type="pres">
      <dgm:prSet presAssocID="{08C5C68A-E4B7-4521-8706-971D1D0944F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5B300DB-EE1F-4710-873B-1076705D1A96}" type="pres">
      <dgm:prSet presAssocID="{E7A17931-DE49-4C15-AA25-8600DE47E572}" presName="spacer" presStyleCnt="0"/>
      <dgm:spPr/>
    </dgm:pt>
    <dgm:pt modelId="{D198A93C-5410-47E9-A69E-18027547BDDE}" type="pres">
      <dgm:prSet presAssocID="{E8B11395-6538-40E4-B4A8-FB2FA79AEA4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2E32F02-6FEF-4B97-9E72-8A9894747192}" srcId="{4E30C4D3-E27E-4833-A3C5-2AD99858E4F6}" destId="{08C5C68A-E4B7-4521-8706-971D1D0944FA}" srcOrd="5" destOrd="0" parTransId="{05FA9FC1-0485-4B7E-8906-03197A1A6776}" sibTransId="{E7A17931-DE49-4C15-AA25-8600DE47E572}"/>
    <dgm:cxn modelId="{16B9CF0C-6778-49F8-8C7A-7D38B1D48F70}" type="presOf" srcId="{4DB05100-9491-4858-B464-66652449685A}" destId="{CB56608E-720C-48AA-93D3-3B90C080787D}" srcOrd="0" destOrd="0" presId="urn:microsoft.com/office/officeart/2005/8/layout/vList2"/>
    <dgm:cxn modelId="{4F0AE034-45CF-4E07-884D-1D5303D9A654}" type="presOf" srcId="{E8B11395-6538-40E4-B4A8-FB2FA79AEA4E}" destId="{D198A93C-5410-47E9-A69E-18027547BDDE}" srcOrd="0" destOrd="0" presId="urn:microsoft.com/office/officeart/2005/8/layout/vList2"/>
    <dgm:cxn modelId="{F088DA5B-ECC2-481E-AB87-15477C7FBEFD}" type="presOf" srcId="{4E30C4D3-E27E-4833-A3C5-2AD99858E4F6}" destId="{67C668CF-88B3-4413-906E-AABA317DCB24}" srcOrd="0" destOrd="0" presId="urn:microsoft.com/office/officeart/2005/8/layout/vList2"/>
    <dgm:cxn modelId="{CDEAD75C-AF29-42FD-8BF8-D609802B26EF}" type="presOf" srcId="{D3A0362B-5E20-4070-836F-F092534496A6}" destId="{4674F03C-1014-4C37-870C-FB76AD69C84A}" srcOrd="0" destOrd="0" presId="urn:microsoft.com/office/officeart/2005/8/layout/vList2"/>
    <dgm:cxn modelId="{86EE4662-A685-42FD-985F-79236178BA41}" type="presOf" srcId="{C552BB9E-5D0E-43F3-BB92-049FBB28B045}" destId="{56667544-DFB1-407E-90E8-3632028A4589}" srcOrd="0" destOrd="0" presId="urn:microsoft.com/office/officeart/2005/8/layout/vList2"/>
    <dgm:cxn modelId="{D431554B-075A-4D24-AE62-EFDF697AB73C}" srcId="{4E30C4D3-E27E-4833-A3C5-2AD99858E4F6}" destId="{D3A0362B-5E20-4070-836F-F092534496A6}" srcOrd="3" destOrd="0" parTransId="{8FFF79B1-0095-4EB4-A6CF-8878470B9F98}" sibTransId="{751AFCC3-06EE-4700-B91B-05CCC80A036A}"/>
    <dgm:cxn modelId="{BF224E51-0127-4016-8EE2-495EEAE86EFD}" type="presOf" srcId="{08C5C68A-E4B7-4521-8706-971D1D0944FA}" destId="{146FBA63-034F-49ED-9BC6-12DACCBFCADD}" srcOrd="0" destOrd="0" presId="urn:microsoft.com/office/officeart/2005/8/layout/vList2"/>
    <dgm:cxn modelId="{8B7E5374-AD82-4002-8AF1-8761E590DEB5}" srcId="{4E30C4D3-E27E-4833-A3C5-2AD99858E4F6}" destId="{E8B11395-6538-40E4-B4A8-FB2FA79AEA4E}" srcOrd="6" destOrd="0" parTransId="{8DC5692E-7CC1-486E-B388-50422D62555D}" sibTransId="{27C77946-BB51-4BA6-AEB7-F297A06D556D}"/>
    <dgm:cxn modelId="{77798374-7CCB-435A-9F68-42B49088C463}" srcId="{4E30C4D3-E27E-4833-A3C5-2AD99858E4F6}" destId="{736CEEC6-9312-42D5-9E4A-1294D7C269B2}" srcOrd="1" destOrd="0" parTransId="{C9A87509-419D-4880-94A5-24908A0225AE}" sibTransId="{0B39E4CD-F416-4AA1-A9DE-6E64FF45FDF0}"/>
    <dgm:cxn modelId="{01D136A9-ECA2-4B00-B56E-416E355FCF30}" type="presOf" srcId="{BB97B6B7-F946-4BEF-B17B-21E6C21A8B97}" destId="{A0EB45FB-B65D-473C-A378-C6670F5CEC4C}" srcOrd="0" destOrd="0" presId="urn:microsoft.com/office/officeart/2005/8/layout/vList2"/>
    <dgm:cxn modelId="{B842ECAE-4E09-49FE-AA1A-18E597E40B69}" srcId="{4E30C4D3-E27E-4833-A3C5-2AD99858E4F6}" destId="{4DB05100-9491-4858-B464-66652449685A}" srcOrd="2" destOrd="0" parTransId="{32546728-B7A8-47A2-AC55-3DD10AD45D8C}" sibTransId="{799BFA26-3757-4EE2-B94E-3CC12BCD6307}"/>
    <dgm:cxn modelId="{FC9154B0-9319-4DEF-BA22-3492313B31EF}" srcId="{4E30C4D3-E27E-4833-A3C5-2AD99858E4F6}" destId="{BB97B6B7-F946-4BEF-B17B-21E6C21A8B97}" srcOrd="4" destOrd="0" parTransId="{ED91BFBC-511E-41AB-ADAA-25268857A1EE}" sibTransId="{B7972FC6-DD77-40B7-B1E2-6F61C23E459F}"/>
    <dgm:cxn modelId="{EFA917C3-C896-4EFE-B211-57D0361C4D71}" srcId="{4E30C4D3-E27E-4833-A3C5-2AD99858E4F6}" destId="{C552BB9E-5D0E-43F3-BB92-049FBB28B045}" srcOrd="0" destOrd="0" parTransId="{FF1C3086-1093-4F89-9610-1A71F7A3133B}" sibTransId="{23F42AF1-9DF8-4715-BCF5-684D20338FE1}"/>
    <dgm:cxn modelId="{4E85C9DE-3565-4BE9-A16F-9F7ACED68275}" type="presOf" srcId="{736CEEC6-9312-42D5-9E4A-1294D7C269B2}" destId="{E2384639-323B-408C-BB53-4B48D25D6EC7}" srcOrd="0" destOrd="0" presId="urn:microsoft.com/office/officeart/2005/8/layout/vList2"/>
    <dgm:cxn modelId="{B6AF07E0-7AAB-4F0D-8999-B9203D17A309}" type="presParOf" srcId="{67C668CF-88B3-4413-906E-AABA317DCB24}" destId="{56667544-DFB1-407E-90E8-3632028A4589}" srcOrd="0" destOrd="0" presId="urn:microsoft.com/office/officeart/2005/8/layout/vList2"/>
    <dgm:cxn modelId="{19D3BFE2-02F3-4DF5-8368-7A07B88ADAB4}" type="presParOf" srcId="{67C668CF-88B3-4413-906E-AABA317DCB24}" destId="{7702B2A2-BF1F-4BBA-869E-5B61DFE2208D}" srcOrd="1" destOrd="0" presId="urn:microsoft.com/office/officeart/2005/8/layout/vList2"/>
    <dgm:cxn modelId="{297879A4-1DF2-48E7-A98F-11E3F7ED3755}" type="presParOf" srcId="{67C668CF-88B3-4413-906E-AABA317DCB24}" destId="{E2384639-323B-408C-BB53-4B48D25D6EC7}" srcOrd="2" destOrd="0" presId="urn:microsoft.com/office/officeart/2005/8/layout/vList2"/>
    <dgm:cxn modelId="{B28128B7-DAC3-4695-B031-768D0DE7A472}" type="presParOf" srcId="{67C668CF-88B3-4413-906E-AABA317DCB24}" destId="{2403B166-F5C7-4E21-97F9-7F573C38ECBC}" srcOrd="3" destOrd="0" presId="urn:microsoft.com/office/officeart/2005/8/layout/vList2"/>
    <dgm:cxn modelId="{0538320B-4C13-4D26-83A6-DB123DE340CD}" type="presParOf" srcId="{67C668CF-88B3-4413-906E-AABA317DCB24}" destId="{CB56608E-720C-48AA-93D3-3B90C080787D}" srcOrd="4" destOrd="0" presId="urn:microsoft.com/office/officeart/2005/8/layout/vList2"/>
    <dgm:cxn modelId="{9EEE8073-629E-4AC5-9F19-3F835DF816F9}" type="presParOf" srcId="{67C668CF-88B3-4413-906E-AABA317DCB24}" destId="{0899F3DF-6B12-4594-9475-3A4B998376E3}" srcOrd="5" destOrd="0" presId="urn:microsoft.com/office/officeart/2005/8/layout/vList2"/>
    <dgm:cxn modelId="{360D6A2E-8202-4C52-8F7E-19CA04CB0F62}" type="presParOf" srcId="{67C668CF-88B3-4413-906E-AABA317DCB24}" destId="{4674F03C-1014-4C37-870C-FB76AD69C84A}" srcOrd="6" destOrd="0" presId="urn:microsoft.com/office/officeart/2005/8/layout/vList2"/>
    <dgm:cxn modelId="{CC2E8B8C-2C8F-4A7E-B9F5-14C5F0A898E3}" type="presParOf" srcId="{67C668CF-88B3-4413-906E-AABA317DCB24}" destId="{7AE0D2F2-BED2-4350-8C21-53E8BD78DDB3}" srcOrd="7" destOrd="0" presId="urn:microsoft.com/office/officeart/2005/8/layout/vList2"/>
    <dgm:cxn modelId="{5748B319-D4F3-415A-A38B-1F261608ADC3}" type="presParOf" srcId="{67C668CF-88B3-4413-906E-AABA317DCB24}" destId="{A0EB45FB-B65D-473C-A378-C6670F5CEC4C}" srcOrd="8" destOrd="0" presId="urn:microsoft.com/office/officeart/2005/8/layout/vList2"/>
    <dgm:cxn modelId="{808D1987-DB56-46EA-8D6B-0A2C7B3B586E}" type="presParOf" srcId="{67C668CF-88B3-4413-906E-AABA317DCB24}" destId="{EAB4D21E-2B42-43FE-9CA6-DBFEAA972263}" srcOrd="9" destOrd="0" presId="urn:microsoft.com/office/officeart/2005/8/layout/vList2"/>
    <dgm:cxn modelId="{9C2B4888-148B-4B1A-AC47-29065237A269}" type="presParOf" srcId="{67C668CF-88B3-4413-906E-AABA317DCB24}" destId="{146FBA63-034F-49ED-9BC6-12DACCBFCADD}" srcOrd="10" destOrd="0" presId="urn:microsoft.com/office/officeart/2005/8/layout/vList2"/>
    <dgm:cxn modelId="{C8C83008-844E-44B2-B3E1-F641802F79F2}" type="presParOf" srcId="{67C668CF-88B3-4413-906E-AABA317DCB24}" destId="{E5B300DB-EE1F-4710-873B-1076705D1A96}" srcOrd="11" destOrd="0" presId="urn:microsoft.com/office/officeart/2005/8/layout/vList2"/>
    <dgm:cxn modelId="{A6FD7A26-107A-4BBC-B8DC-ADA30F03B0D6}" type="presParOf" srcId="{67C668CF-88B3-4413-906E-AABA317DCB24}" destId="{D198A93C-5410-47E9-A69E-18027547BDD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0E448-9883-446E-8768-975E0C617B58}">
      <dsp:nvSpPr>
        <dsp:cNvPr id="0" name=""/>
        <dsp:cNvSpPr/>
      </dsp:nvSpPr>
      <dsp:spPr>
        <a:xfrm>
          <a:off x="0" y="454816"/>
          <a:ext cx="2407642" cy="144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Areas of elevated temperature in the landfill that indicate spontaneous combustion processes below the surface</a:t>
          </a:r>
        </a:p>
      </dsp:txBody>
      <dsp:txXfrm>
        <a:off x="0" y="454816"/>
        <a:ext cx="2407642" cy="1444585"/>
      </dsp:txXfrm>
    </dsp:sp>
    <dsp:sp modelId="{F35A6128-1511-4E84-9816-A428DDF56341}">
      <dsp:nvSpPr>
        <dsp:cNvPr id="0" name=""/>
        <dsp:cNvSpPr/>
      </dsp:nvSpPr>
      <dsp:spPr>
        <a:xfrm>
          <a:off x="2648406" y="454816"/>
          <a:ext cx="2407642" cy="144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(&lt;5m from the surface)</a:t>
          </a:r>
        </a:p>
      </dsp:txBody>
      <dsp:txXfrm>
        <a:off x="2648406" y="454816"/>
        <a:ext cx="2407642" cy="1444585"/>
      </dsp:txXfrm>
    </dsp:sp>
    <dsp:sp modelId="{DB005D7A-A135-42B7-B488-0D761B652845}">
      <dsp:nvSpPr>
        <dsp:cNvPr id="0" name=""/>
        <dsp:cNvSpPr/>
      </dsp:nvSpPr>
      <dsp:spPr>
        <a:xfrm>
          <a:off x="5296812" y="454816"/>
          <a:ext cx="2407642" cy="144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(&gt;5m from the surface)</a:t>
          </a:r>
        </a:p>
      </dsp:txBody>
      <dsp:txXfrm>
        <a:off x="5296812" y="454816"/>
        <a:ext cx="2407642" cy="1444585"/>
      </dsp:txXfrm>
    </dsp:sp>
    <dsp:sp modelId="{7099B905-62C8-4446-9509-11124A50FB35}">
      <dsp:nvSpPr>
        <dsp:cNvPr id="0" name=""/>
        <dsp:cNvSpPr/>
      </dsp:nvSpPr>
      <dsp:spPr>
        <a:xfrm>
          <a:off x="1324203" y="2140165"/>
          <a:ext cx="2407642" cy="144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''Triangle of Fire''
Heat – the decomposition of matter or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/>
            <a:t>''Triangle of Fire''
Heat – the decomposition of matter 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dirty="0"/>
            <a:t>''Triangle of Fire''
Heat – the decomposition of matter 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''Triangle of Fire''
Heat – the decomposition of matter or</a:t>
          </a:r>
        </a:p>
      </dsp:txBody>
      <dsp:txXfrm>
        <a:off x="1324203" y="2140165"/>
        <a:ext cx="2407642" cy="1444585"/>
      </dsp:txXfrm>
    </dsp:sp>
    <dsp:sp modelId="{BB9E8C97-F182-4C50-B5D5-ECAE0CF113B1}">
      <dsp:nvSpPr>
        <dsp:cNvPr id="0" name=""/>
        <dsp:cNvSpPr/>
      </dsp:nvSpPr>
      <dsp:spPr>
        <a:xfrm>
          <a:off x="3972609" y="2140165"/>
          <a:ext cx="2407642" cy="1444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100" kern="1200" dirty="0" err="1"/>
            <a:t>Spontaneous</a:t>
          </a:r>
          <a:r>
            <a:rPr lang="sr-Latn-RS" sz="1100" kern="1200" dirty="0"/>
            <a:t> </a:t>
          </a:r>
          <a:r>
            <a:rPr lang="sr-Latn-RS" sz="1100" kern="1200" dirty="0" err="1"/>
            <a:t>combustion</a:t>
          </a:r>
          <a:endParaRPr lang="en-US" sz="1100" kern="1200" dirty="0"/>
        </a:p>
      </dsp:txBody>
      <dsp:txXfrm>
        <a:off x="3972609" y="2140165"/>
        <a:ext cx="2407642" cy="1444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8947C-7574-4523-855D-B9F35CBF535D}">
      <dsp:nvSpPr>
        <dsp:cNvPr id="0" name=""/>
        <dsp:cNvSpPr/>
      </dsp:nvSpPr>
      <dsp:spPr>
        <a:xfrm>
          <a:off x="0" y="578782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Smoke, </a:t>
          </a:r>
          <a:r>
            <a:rPr lang="sr-Latn-RS" sz="1500" kern="1200" dirty="0" err="1"/>
            <a:t>Vapor</a:t>
          </a:r>
          <a:endParaRPr lang="en-US" sz="1500" kern="1200" dirty="0"/>
        </a:p>
      </dsp:txBody>
      <dsp:txXfrm>
        <a:off x="0" y="578782"/>
        <a:ext cx="1421765" cy="853059"/>
      </dsp:txXfrm>
    </dsp:sp>
    <dsp:sp modelId="{C52A9383-E084-43DB-8ECA-FEAA5F38DF40}">
      <dsp:nvSpPr>
        <dsp:cNvPr id="0" name=""/>
        <dsp:cNvSpPr/>
      </dsp:nvSpPr>
      <dsp:spPr>
        <a:xfrm>
          <a:off x="1563941" y="578782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Increased surface temperatures</a:t>
          </a:r>
          <a:endParaRPr lang="en-US" sz="1500" kern="1200" dirty="0"/>
        </a:p>
      </dsp:txBody>
      <dsp:txXfrm>
        <a:off x="1563941" y="578782"/>
        <a:ext cx="1421765" cy="853059"/>
      </dsp:txXfrm>
    </dsp:sp>
    <dsp:sp modelId="{68B3197A-4139-4774-82CD-178FFD570466}">
      <dsp:nvSpPr>
        <dsp:cNvPr id="0" name=""/>
        <dsp:cNvSpPr/>
      </dsp:nvSpPr>
      <dsp:spPr>
        <a:xfrm>
          <a:off x="3127883" y="578782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Areas of increased smoldering odor</a:t>
          </a:r>
          <a:endParaRPr lang="en-US" sz="1500" kern="1200" dirty="0"/>
        </a:p>
      </dsp:txBody>
      <dsp:txXfrm>
        <a:off x="3127883" y="578782"/>
        <a:ext cx="1421765" cy="853059"/>
      </dsp:txXfrm>
    </dsp:sp>
    <dsp:sp modelId="{8DF59C32-AA17-4063-B320-F59271AE809D}">
      <dsp:nvSpPr>
        <dsp:cNvPr id="0" name=""/>
        <dsp:cNvSpPr/>
      </dsp:nvSpPr>
      <dsp:spPr>
        <a:xfrm>
          <a:off x="0" y="1574018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Elevated levels of carbon monoxide (CO)</a:t>
          </a:r>
          <a:endParaRPr lang="en-US" sz="1500" kern="1200" dirty="0"/>
        </a:p>
      </dsp:txBody>
      <dsp:txXfrm>
        <a:off x="0" y="1574018"/>
        <a:ext cx="1421765" cy="853059"/>
      </dsp:txXfrm>
    </dsp:sp>
    <dsp:sp modelId="{0AE4F933-FE0A-40D1-ADD8-E893163AF7E8}">
      <dsp:nvSpPr>
        <dsp:cNvPr id="0" name=""/>
        <dsp:cNvSpPr/>
      </dsp:nvSpPr>
      <dsp:spPr>
        <a:xfrm>
          <a:off x="1563941" y="1574018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Increased gas extraction temperatures</a:t>
          </a:r>
          <a:endParaRPr lang="en-US" sz="1500" kern="1200" dirty="0"/>
        </a:p>
      </dsp:txBody>
      <dsp:txXfrm>
        <a:off x="1563941" y="1574018"/>
        <a:ext cx="1421765" cy="853059"/>
      </dsp:txXfrm>
    </dsp:sp>
    <dsp:sp modelId="{892D5D91-0857-4E7A-BDCF-A95820F68001}">
      <dsp:nvSpPr>
        <dsp:cNvPr id="0" name=""/>
        <dsp:cNvSpPr/>
      </dsp:nvSpPr>
      <dsp:spPr>
        <a:xfrm>
          <a:off x="3127883" y="1574018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Increased leachate temperatures</a:t>
          </a:r>
          <a:endParaRPr lang="en-US" sz="1500" kern="1200" dirty="0"/>
        </a:p>
      </dsp:txBody>
      <dsp:txXfrm>
        <a:off x="3127883" y="1574018"/>
        <a:ext cx="1421765" cy="853059"/>
      </dsp:txXfrm>
    </dsp:sp>
    <dsp:sp modelId="{C1F3650D-23B0-442E-9F8B-0C5112268320}">
      <dsp:nvSpPr>
        <dsp:cNvPr id="0" name=""/>
        <dsp:cNvSpPr/>
      </dsp:nvSpPr>
      <dsp:spPr>
        <a:xfrm>
          <a:off x="0" y="2569253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Hot leachate or gas wells</a:t>
          </a:r>
          <a:endParaRPr lang="en-US" sz="1500" kern="1200" dirty="0"/>
        </a:p>
      </dsp:txBody>
      <dsp:txXfrm>
        <a:off x="0" y="2569253"/>
        <a:ext cx="1421765" cy="853059"/>
      </dsp:txXfrm>
    </dsp:sp>
    <dsp:sp modelId="{6317AA95-D1DF-4608-9B12-1E0519251C0E}">
      <dsp:nvSpPr>
        <dsp:cNvPr id="0" name=""/>
        <dsp:cNvSpPr/>
      </dsp:nvSpPr>
      <dsp:spPr>
        <a:xfrm>
          <a:off x="1563941" y="2569253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Chad in extraction wells / risers</a:t>
          </a:r>
          <a:endParaRPr lang="en-US" sz="1500" kern="1200" dirty="0"/>
        </a:p>
      </dsp:txBody>
      <dsp:txXfrm>
        <a:off x="1563941" y="2569253"/>
        <a:ext cx="1421765" cy="853059"/>
      </dsp:txXfrm>
    </dsp:sp>
    <dsp:sp modelId="{4D13AA9F-195B-4D42-823E-8A619FEA40A8}">
      <dsp:nvSpPr>
        <dsp:cNvPr id="0" name=""/>
        <dsp:cNvSpPr/>
      </dsp:nvSpPr>
      <dsp:spPr>
        <a:xfrm>
          <a:off x="3127883" y="2569253"/>
          <a:ext cx="1421765" cy="853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0" i="0" kern="1200" dirty="0" err="1"/>
            <a:t>State</a:t>
          </a:r>
          <a:r>
            <a:rPr lang="sr-Latn-RS" sz="1500" b="0" i="0" kern="1200" dirty="0"/>
            <a:t> </a:t>
          </a:r>
          <a:r>
            <a:rPr lang="sr-Latn-RS" sz="1500" b="0" i="0" kern="1200" dirty="0" err="1"/>
            <a:t>of</a:t>
          </a:r>
          <a:r>
            <a:rPr lang="sr-Latn-RS" sz="1500" b="0" i="0" kern="1200" dirty="0"/>
            <a:t> </a:t>
          </a:r>
          <a:r>
            <a:rPr lang="sr-Latn-RS" sz="1500" b="0" i="0" kern="1200" dirty="0" err="1"/>
            <a:t>vegetation</a:t>
          </a:r>
          <a:endParaRPr lang="en-US" sz="1500" kern="1200" dirty="0"/>
        </a:p>
      </dsp:txBody>
      <dsp:txXfrm>
        <a:off x="3127883" y="2569253"/>
        <a:ext cx="1421765" cy="853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50F3-E78D-40BD-B834-78910E9A4E27}">
      <dsp:nvSpPr>
        <dsp:cNvPr id="0" name=""/>
        <dsp:cNvSpPr/>
      </dsp:nvSpPr>
      <dsp:spPr>
        <a:xfrm>
          <a:off x="1234295" y="206518"/>
          <a:ext cx="2843855" cy="2843855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Vizuelna inspekcija i nadzor</a:t>
          </a:r>
          <a:endParaRPr lang="en-US" sz="800" kern="1200"/>
        </a:p>
      </dsp:txBody>
      <dsp:txXfrm>
        <a:off x="2728335" y="470590"/>
        <a:ext cx="677108" cy="541686"/>
      </dsp:txXfrm>
    </dsp:sp>
    <dsp:sp modelId="{AF31F242-A1C5-48DF-A8B6-1C4716E1AFFD}">
      <dsp:nvSpPr>
        <dsp:cNvPr id="0" name=""/>
        <dsp:cNvSpPr/>
      </dsp:nvSpPr>
      <dsp:spPr>
        <a:xfrm>
          <a:off x="1270859" y="252222"/>
          <a:ext cx="2843855" cy="2843855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Kontrola količina odloženog otpada na deponiji</a:t>
          </a:r>
          <a:endParaRPr lang="en-US" sz="800" kern="1200"/>
        </a:p>
      </dsp:txBody>
      <dsp:txXfrm>
        <a:off x="3202311" y="1283120"/>
        <a:ext cx="778674" cy="473975"/>
      </dsp:txXfrm>
    </dsp:sp>
    <dsp:sp modelId="{9A5202F9-D13D-4725-8380-CB0AEDD1BC2D}">
      <dsp:nvSpPr>
        <dsp:cNvPr id="0" name=""/>
        <dsp:cNvSpPr/>
      </dsp:nvSpPr>
      <dsp:spPr>
        <a:xfrm>
          <a:off x="1257655" y="309777"/>
          <a:ext cx="2843855" cy="2843855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Izrada Digitalnog modela terena</a:t>
          </a:r>
          <a:endParaRPr lang="en-US" sz="800" kern="1200"/>
        </a:p>
      </dsp:txBody>
      <dsp:txXfrm>
        <a:off x="3083817" y="1994084"/>
        <a:ext cx="677108" cy="524759"/>
      </dsp:txXfrm>
    </dsp:sp>
    <dsp:sp modelId="{DEA081CE-D1F8-40A5-A23F-9B7995DCA023}">
      <dsp:nvSpPr>
        <dsp:cNvPr id="0" name=""/>
        <dsp:cNvSpPr/>
      </dsp:nvSpPr>
      <dsp:spPr>
        <a:xfrm>
          <a:off x="1204841" y="335168"/>
          <a:ext cx="2843855" cy="2843855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Termalna inspekcija i nadzor</a:t>
          </a:r>
          <a:endParaRPr lang="en-US" sz="800" kern="1200"/>
        </a:p>
      </dsp:txBody>
      <dsp:txXfrm>
        <a:off x="2296678" y="2569626"/>
        <a:ext cx="660180" cy="473975"/>
      </dsp:txXfrm>
    </dsp:sp>
    <dsp:sp modelId="{A0280077-B611-46B8-A618-8038B2655620}">
      <dsp:nvSpPr>
        <dsp:cNvPr id="0" name=""/>
        <dsp:cNvSpPr/>
      </dsp:nvSpPr>
      <dsp:spPr>
        <a:xfrm>
          <a:off x="1152027" y="309777"/>
          <a:ext cx="2843855" cy="2843855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Termalno mapiranje</a:t>
          </a:r>
          <a:endParaRPr lang="en-US" sz="800" kern="1200"/>
        </a:p>
      </dsp:txBody>
      <dsp:txXfrm>
        <a:off x="1492612" y="1994084"/>
        <a:ext cx="677108" cy="524759"/>
      </dsp:txXfrm>
    </dsp:sp>
    <dsp:sp modelId="{0D3FF48B-C285-4309-A7D7-8715961EE40E}">
      <dsp:nvSpPr>
        <dsp:cNvPr id="0" name=""/>
        <dsp:cNvSpPr/>
      </dsp:nvSpPr>
      <dsp:spPr>
        <a:xfrm>
          <a:off x="1138823" y="252222"/>
          <a:ext cx="2843855" cy="2843855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Inspekcija LIDAR-om</a:t>
          </a:r>
          <a:endParaRPr lang="en-US" sz="800" kern="1200"/>
        </a:p>
      </dsp:txBody>
      <dsp:txXfrm>
        <a:off x="1272552" y="1283120"/>
        <a:ext cx="778674" cy="473975"/>
      </dsp:txXfrm>
    </dsp:sp>
    <dsp:sp modelId="{544B166C-7293-4E88-B070-E304A82E2705}">
      <dsp:nvSpPr>
        <dsp:cNvPr id="0" name=""/>
        <dsp:cNvSpPr/>
      </dsp:nvSpPr>
      <dsp:spPr>
        <a:xfrm>
          <a:off x="1175387" y="206518"/>
          <a:ext cx="2843855" cy="2843855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800" kern="1200"/>
            <a:t>Izrada interaktivnih mapa</a:t>
          </a:r>
          <a:endParaRPr lang="en-US" sz="800" kern="1200"/>
        </a:p>
      </dsp:txBody>
      <dsp:txXfrm>
        <a:off x="1848094" y="470590"/>
        <a:ext cx="677108" cy="541686"/>
      </dsp:txXfrm>
    </dsp:sp>
    <dsp:sp modelId="{722D301E-CE73-462B-8095-1022D83B64F1}">
      <dsp:nvSpPr>
        <dsp:cNvPr id="0" name=""/>
        <dsp:cNvSpPr/>
      </dsp:nvSpPr>
      <dsp:spPr>
        <a:xfrm>
          <a:off x="1058105" y="30469"/>
          <a:ext cx="3195951" cy="319595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209FF-EA20-4DDE-9985-D3F8F53E795D}">
      <dsp:nvSpPr>
        <dsp:cNvPr id="0" name=""/>
        <dsp:cNvSpPr/>
      </dsp:nvSpPr>
      <dsp:spPr>
        <a:xfrm>
          <a:off x="1094899" y="76377"/>
          <a:ext cx="3195951" cy="319595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A5678-3245-450D-8409-620460FA9252}">
      <dsp:nvSpPr>
        <dsp:cNvPr id="0" name=""/>
        <dsp:cNvSpPr/>
      </dsp:nvSpPr>
      <dsp:spPr>
        <a:xfrm>
          <a:off x="1081649" y="133797"/>
          <a:ext cx="3195951" cy="319595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9A5DD-799D-4602-B4AD-C28B5F6EE307}">
      <dsp:nvSpPr>
        <dsp:cNvPr id="0" name=""/>
        <dsp:cNvSpPr/>
      </dsp:nvSpPr>
      <dsp:spPr>
        <a:xfrm>
          <a:off x="1028793" y="159046"/>
          <a:ext cx="3195951" cy="319595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DAE33-ED89-4D4C-B62E-9CABF9401BDE}">
      <dsp:nvSpPr>
        <dsp:cNvPr id="0" name=""/>
        <dsp:cNvSpPr/>
      </dsp:nvSpPr>
      <dsp:spPr>
        <a:xfrm>
          <a:off x="975937" y="133797"/>
          <a:ext cx="3195951" cy="319595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40E87-74E9-4EB8-8F5C-5D2D52CE6D36}">
      <dsp:nvSpPr>
        <dsp:cNvPr id="0" name=""/>
        <dsp:cNvSpPr/>
      </dsp:nvSpPr>
      <dsp:spPr>
        <a:xfrm>
          <a:off x="962687" y="76377"/>
          <a:ext cx="3195951" cy="319595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6E19-630E-4877-A89A-0BB59B55D3DA}">
      <dsp:nvSpPr>
        <dsp:cNvPr id="0" name=""/>
        <dsp:cNvSpPr/>
      </dsp:nvSpPr>
      <dsp:spPr>
        <a:xfrm>
          <a:off x="999480" y="30469"/>
          <a:ext cx="3195951" cy="319595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67544-DFB1-407E-90E8-3632028A4589}">
      <dsp:nvSpPr>
        <dsp:cNvPr id="0" name=""/>
        <dsp:cNvSpPr/>
      </dsp:nvSpPr>
      <dsp:spPr>
        <a:xfrm>
          <a:off x="0" y="910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Mission Planning and Legal Framework</a:t>
          </a:r>
        </a:p>
      </dsp:txBody>
      <dsp:txXfrm>
        <a:off x="23417" y="114506"/>
        <a:ext cx="5256686" cy="432866"/>
      </dsp:txXfrm>
    </dsp:sp>
    <dsp:sp modelId="{E2384639-323B-408C-BB53-4B48D25D6EC7}">
      <dsp:nvSpPr>
        <dsp:cNvPr id="0" name=""/>
        <dsp:cNvSpPr/>
      </dsp:nvSpPr>
      <dsp:spPr>
        <a:xfrm>
          <a:off x="0" y="6283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separate RGB and RJEDG shots</a:t>
          </a:r>
        </a:p>
      </dsp:txBody>
      <dsp:txXfrm>
        <a:off x="23417" y="651806"/>
        <a:ext cx="5256686" cy="432866"/>
      </dsp:txXfrm>
    </dsp:sp>
    <dsp:sp modelId="{CB56608E-720C-48AA-93D3-3B90C080787D}">
      <dsp:nvSpPr>
        <dsp:cNvPr id="0" name=""/>
        <dsp:cNvSpPr/>
      </dsp:nvSpPr>
      <dsp:spPr>
        <a:xfrm>
          <a:off x="0" y="11656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/>
            <a:t>Processing of recordings</a:t>
          </a:r>
          <a:endParaRPr lang="en-US" sz="2000" kern="1200"/>
        </a:p>
      </dsp:txBody>
      <dsp:txXfrm>
        <a:off x="23417" y="1189106"/>
        <a:ext cx="5256686" cy="432866"/>
      </dsp:txXfrm>
    </dsp:sp>
    <dsp:sp modelId="{4674F03C-1014-4C37-870C-FB76AD69C84A}">
      <dsp:nvSpPr>
        <dsp:cNvPr id="0" name=""/>
        <dsp:cNvSpPr/>
      </dsp:nvSpPr>
      <dsp:spPr>
        <a:xfrm>
          <a:off x="0" y="17029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Production of </a:t>
          </a:r>
          <a:r>
            <a:rPr lang="en-US" sz="2000" kern="1200" dirty="0" err="1"/>
            <a:t>RGB&amp;Thermal</a:t>
          </a:r>
          <a:r>
            <a:rPr lang="en-US" sz="2000" kern="1200" dirty="0"/>
            <a:t> </a:t>
          </a:r>
          <a:r>
            <a:rPr lang="en-US" sz="2000" kern="1200" dirty="0" err="1"/>
            <a:t>orotphoto</a:t>
          </a:r>
          <a:r>
            <a:rPr lang="en-US" sz="2000" kern="1200" dirty="0"/>
            <a:t> mosaics</a:t>
          </a:r>
        </a:p>
      </dsp:txBody>
      <dsp:txXfrm>
        <a:off x="23417" y="1726406"/>
        <a:ext cx="5256686" cy="432866"/>
      </dsp:txXfrm>
    </dsp:sp>
    <dsp:sp modelId="{A0EB45FB-B65D-473C-A378-C6670F5CEC4C}">
      <dsp:nvSpPr>
        <dsp:cNvPr id="0" name=""/>
        <dsp:cNvSpPr/>
      </dsp:nvSpPr>
      <dsp:spPr>
        <a:xfrm>
          <a:off x="0" y="22402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Defining "Critical Points" and Analyzing Them</a:t>
          </a:r>
        </a:p>
      </dsp:txBody>
      <dsp:txXfrm>
        <a:off x="23417" y="2263706"/>
        <a:ext cx="5256686" cy="432866"/>
      </dsp:txXfrm>
    </dsp:sp>
    <dsp:sp modelId="{146FBA63-034F-49ED-9BC6-12DACCBFCADD}">
      <dsp:nvSpPr>
        <dsp:cNvPr id="0" name=""/>
        <dsp:cNvSpPr/>
      </dsp:nvSpPr>
      <dsp:spPr>
        <a:xfrm>
          <a:off x="0" y="27775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Izrada </a:t>
          </a:r>
          <a:r>
            <a:rPr lang="sr-Latn-RS" sz="2000" kern="1200" dirty="0" err="1"/>
            <a:t>Interactive</a:t>
          </a:r>
          <a:r>
            <a:rPr lang="sr-Latn-RS" sz="2000" kern="1200" dirty="0"/>
            <a:t> </a:t>
          </a:r>
          <a:r>
            <a:rPr lang="sr-Latn-RS" sz="2000" kern="1200" dirty="0" err="1"/>
            <a:t>Maps</a:t>
          </a:r>
          <a:endParaRPr lang="en-US" sz="2000" kern="1200" dirty="0"/>
        </a:p>
      </dsp:txBody>
      <dsp:txXfrm>
        <a:off x="23417" y="2801006"/>
        <a:ext cx="5256686" cy="432866"/>
      </dsp:txXfrm>
    </dsp:sp>
    <dsp:sp modelId="{D198A93C-5410-47E9-A69E-18027547BDDE}">
      <dsp:nvSpPr>
        <dsp:cNvPr id="0" name=""/>
        <dsp:cNvSpPr/>
      </dsp:nvSpPr>
      <dsp:spPr>
        <a:xfrm>
          <a:off x="0" y="3314889"/>
          <a:ext cx="530352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 err="1"/>
            <a:t>Preparation</a:t>
          </a:r>
          <a:r>
            <a:rPr lang="sr-Latn-RS" sz="2000" kern="1200" dirty="0"/>
            <a:t> </a:t>
          </a:r>
          <a:r>
            <a:rPr lang="sr-Latn-RS" sz="2000" kern="1200" dirty="0" err="1"/>
            <a:t>of</a:t>
          </a:r>
          <a:r>
            <a:rPr lang="sr-Latn-RS" sz="2000" kern="1200" dirty="0"/>
            <a:t> </a:t>
          </a:r>
          <a:r>
            <a:rPr lang="sr-Latn-RS" sz="2000" kern="1200" dirty="0" err="1"/>
            <a:t>reports</a:t>
          </a:r>
          <a:endParaRPr lang="en-US" sz="2000" kern="1200" dirty="0"/>
        </a:p>
      </dsp:txBody>
      <dsp:txXfrm>
        <a:off x="23417" y="3338306"/>
        <a:ext cx="525668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99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7694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nment.gov.au/protection/publications/waste-fires-australi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www.epa.gov/sites/production/files/2016-11/documents/shc_3.63_poster_40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7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diagramDrawing" Target="../diagrams/drawing2.xml"/><Relationship Id="rId5" Type="http://schemas.openxmlformats.org/officeDocument/2006/relationships/image" Target="../media/image19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jp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3.jp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2.jpg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policyoptions.irpp.org/magazines/january-2020/technology-isnt-shaping-work-the-way-we-think/technology-isnt-shaping-work-the-way-we-think/" TargetMode="Externa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svg"/><Relationship Id="rId3" Type="http://schemas.openxmlformats.org/officeDocument/2006/relationships/image" Target="../media/image31.jpg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diagramDrawing" Target="../diagrams/drawing4.xml"/><Relationship Id="rId5" Type="http://schemas.openxmlformats.org/officeDocument/2006/relationships/image" Target="../media/image33.jp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2.jp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37107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3837" y="1882541"/>
            <a:ext cx="596328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5" dirty="0">
                <a:solidFill>
                  <a:srgbClr val="6C6D70"/>
                </a:solidFill>
                <a:cs typeface="Calibri"/>
              </a:rPr>
              <a:t>Thermal mapping of sanitary and illegal landfills and estimation of the amount of deposited waste</a:t>
            </a:r>
          </a:p>
          <a:p>
            <a:pPr marL="12700">
              <a:lnSpc>
                <a:spcPct val="100000"/>
              </a:lnSpc>
            </a:pPr>
            <a:r>
              <a:rPr lang="en-US" sz="2400" b="1" spc="-5" dirty="0">
                <a:solidFill>
                  <a:srgbClr val="6C6D70"/>
                </a:solidFill>
                <a:latin typeface="Calibri"/>
                <a:cs typeface="Calibri"/>
              </a:rPr>
              <a:t>Training 2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1AA6323-B12C-7F39-C1AB-7EDEB9212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87" y="158628"/>
            <a:ext cx="4064410" cy="1054343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FA183388-3B08-07B0-C903-B4CADD2D1FF4}"/>
              </a:ext>
            </a:extLst>
          </p:cNvPr>
          <p:cNvSpPr txBox="1"/>
          <p:nvPr/>
        </p:nvSpPr>
        <p:spPr>
          <a:xfrm>
            <a:off x="365760" y="57584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Development of green energy competences for energy stability</a:t>
            </a:r>
            <a:endParaRPr lang="sr-Latn-RS" dirty="0"/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406D054B-E98E-6743-9F28-6D11372159CF}"/>
              </a:ext>
            </a:extLst>
          </p:cNvPr>
          <p:cNvSpPr txBox="1"/>
          <p:nvPr/>
        </p:nvSpPr>
        <p:spPr>
          <a:xfrm>
            <a:off x="365760" y="61235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ID KA220-HED-E683AE00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9DD86A-3082-E6DA-4A6D-B355C2FB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60" y="312555"/>
            <a:ext cx="3154998" cy="9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1B68A7CC-7E3B-A234-0D6E-3C10B1E24C57}"/>
              </a:ext>
            </a:extLst>
          </p:cNvPr>
          <p:cNvSpPr txBox="1"/>
          <p:nvPr/>
        </p:nvSpPr>
        <p:spPr>
          <a:xfrm>
            <a:off x="5783836" y="3765082"/>
            <a:ext cx="596328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5" dirty="0">
                <a:solidFill>
                  <a:srgbClr val="6C6D70"/>
                </a:solidFill>
                <a:cs typeface="Calibri"/>
              </a:rPr>
              <a:t>Authors: </a:t>
            </a:r>
            <a:endParaRPr lang="sr-Latn-RS" sz="1600" b="1" spc="-5" dirty="0">
              <a:solidFill>
                <a:srgbClr val="6C6D7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600" b="1" spc="-5" dirty="0">
                <a:solidFill>
                  <a:srgbClr val="6C6D70"/>
                </a:solidFill>
                <a:cs typeface="Calibri"/>
              </a:rPr>
              <a:t>Dejan Blagojevic, Aleksandra 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Boričić, Boban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Cvetanovic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- AATPS, </a:t>
            </a:r>
          </a:p>
          <a:p>
            <a:pPr marL="12700">
              <a:lnSpc>
                <a:spcPct val="100000"/>
              </a:lnSpc>
            </a:pP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Filip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Kokalj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, Niko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Samec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 UNI Maribor, </a:t>
            </a:r>
          </a:p>
          <a:p>
            <a:pPr marL="12700">
              <a:lnSpc>
                <a:spcPct val="100000"/>
              </a:lnSpc>
            </a:pP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Mitko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Kostov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, Gordana Janevska,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Stojanče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Nusev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, UKLO</a:t>
            </a:r>
          </a:p>
          <a:p>
            <a:pPr marL="12700">
              <a:lnSpc>
                <a:spcPct val="100000"/>
              </a:lnSpc>
            </a:pP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Ljiljana Kostić Despotović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JugoImpex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, </a:t>
            </a:r>
          </a:p>
          <a:p>
            <a:pPr marL="12700">
              <a:lnSpc>
                <a:spcPct val="100000"/>
              </a:lnSpc>
            </a:pP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Angelina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Petrevska</a:t>
            </a: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- MZT</a:t>
            </a:r>
          </a:p>
          <a:p>
            <a:pPr marL="12700">
              <a:lnSpc>
                <a:spcPct val="100000"/>
              </a:lnSpc>
            </a:pPr>
            <a:r>
              <a:rPr lang="sr-Latn-RS" sz="1600" b="1" spc="-5" dirty="0">
                <a:solidFill>
                  <a:srgbClr val="6C6D70"/>
                </a:solidFill>
                <a:cs typeface="Calibri"/>
              </a:rPr>
              <a:t>Ljubiša Garić, FTN Kosovska Mitrovica </a:t>
            </a:r>
            <a:r>
              <a:rPr lang="sr-Latn-RS" sz="1600" b="1" spc="-5" dirty="0" err="1">
                <a:solidFill>
                  <a:srgbClr val="6C6D70"/>
                </a:solidFill>
                <a:cs typeface="Calibri"/>
              </a:rPr>
              <a:t>UniP</a:t>
            </a:r>
            <a:endParaRPr lang="sr-Latn-RS" sz="1600" b="1" spc="-5" dirty="0">
              <a:solidFill>
                <a:srgbClr val="6C6D7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endParaRPr sz="1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518" y="750264"/>
            <a:ext cx="987896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15" dirty="0" err="1"/>
              <a:t>Constraints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589887" y="1884191"/>
            <a:ext cx="7081520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"/>
              </a:spcBef>
              <a:buClr>
                <a:srgbClr val="6C6D70"/>
              </a:buClr>
            </a:pPr>
            <a:endParaRPr sz="31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6C6D70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2000" spc="-5" dirty="0">
                <a:solidFill>
                  <a:srgbClr val="6C6D70"/>
                </a:solidFill>
                <a:cs typeface="Calibri"/>
              </a:rPr>
              <a:t>&lt;5m from the surface
Weather conditions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6855" y="1465518"/>
            <a:ext cx="2189988" cy="286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6583" y="2528888"/>
            <a:ext cx="1464564" cy="1801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90ACEC2-2F86-E5A8-9DA1-559B770CE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22262"/>
            <a:ext cx="2189989" cy="549579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68DEBDD4-A961-6686-7916-340D20BE3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25" y="2528888"/>
            <a:ext cx="1809750" cy="180022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09000919-3F90-FAE1-6DC0-812F0F284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2607" y="5580564"/>
            <a:ext cx="4064410" cy="10543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000" spc="-75" dirty="0"/>
              <a:t>Other Applications of IR Technology</a:t>
            </a:r>
            <a:endParaRPr lang="en-US" sz="4000" spc="-15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641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0608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10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18229C0C-A411-D812-E5E7-96C2C384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247" y="1257652"/>
            <a:ext cx="1703972" cy="851986"/>
          </a:xfrm>
          <a:prstGeom prst="rect">
            <a:avLst/>
          </a:pr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854" y="4490695"/>
            <a:ext cx="2071275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 defTabSz="914400">
              <a:lnSpc>
                <a:spcPct val="90000"/>
              </a:lnSpc>
              <a:buClr>
                <a:srgbClr val="6C6D7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400" spc="-5" dirty="0"/>
              <a:t>Gas emissions
Gas Infrastructure Monitoring
The state of organic matter</a:t>
            </a:r>
            <a:endParaRPr lang="en-US" sz="2400" dirty="0"/>
          </a:p>
        </p:txBody>
      </p:sp>
      <p:pic>
        <p:nvPicPr>
          <p:cNvPr id="2" name="Picture 7" descr="A picture containing white&#10;&#10;Description automatically generated">
            <a:extLst>
              <a:ext uri="{FF2B5EF4-FFF2-40B4-BE49-F238E27FC236}">
                <a16:creationId xmlns:a16="http://schemas.microsoft.com/office/drawing/2014/main" id="{56AAB112-743D-AC88-7757-2029C480D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954" y="4922124"/>
            <a:ext cx="1275075" cy="973083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8B44489E-9162-2AE3-3E3E-BE6F1CF92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6828" y="3630747"/>
            <a:ext cx="4064410" cy="10543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50305D6-98C3-298C-0636-8154784578FE}"/>
              </a:ext>
            </a:extLst>
          </p:cNvPr>
          <p:cNvSpPr/>
          <p:nvPr/>
        </p:nvSpPr>
        <p:spPr>
          <a:xfrm>
            <a:off x="0" y="0"/>
            <a:ext cx="937107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B207AC-E8E5-A4DA-EFAE-F070A2A2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124200"/>
            <a:ext cx="10515600" cy="1325563"/>
          </a:xfrm>
        </p:spPr>
        <p:txBody>
          <a:bodyPr/>
          <a:lstStyle/>
          <a:p>
            <a:r>
              <a:rPr lang="en-US" dirty="0"/>
              <a:t>Estimate the amount of waste in landfills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B9662B-5400-5D4E-9D68-91FFEB41E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68" y="316468"/>
            <a:ext cx="2943464" cy="738664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5B97C85C-F3EC-941A-3E47-2F73CF42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1722" y="5487189"/>
            <a:ext cx="4064410" cy="10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r="12896"/>
          <a:stretch/>
        </p:blipFill>
        <p:spPr>
          <a:xfrm>
            <a:off x="27" y="13"/>
            <a:ext cx="9669616" cy="685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9800" y="3276600"/>
            <a:ext cx="2472265" cy="27536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609585" indent="-304792">
              <a:lnSpc>
                <a:spcPct val="90000"/>
              </a:lnSpc>
              <a:spcAft>
                <a:spcPts val="80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/>
              <a:t>Point Cloud and Mapping Flight Plan</a:t>
            </a:r>
          </a:p>
        </p:txBody>
      </p:sp>
    </p:spTree>
    <p:extLst>
      <p:ext uri="{BB962C8B-B14F-4D97-AF65-F5344CB8AC3E}">
        <p14:creationId xmlns:p14="http://schemas.microsoft.com/office/powerpoint/2010/main" val="375709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5" y="432904"/>
            <a:ext cx="10283687" cy="5345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1" y="5912897"/>
            <a:ext cx="5852159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23323">
              <a:lnSpc>
                <a:spcPct val="110000"/>
              </a:lnSpc>
              <a:buClr>
                <a:schemeClr val="accent3"/>
              </a:buClr>
              <a:buSzPts val="1400"/>
              <a:buChar char="●"/>
            </a:pPr>
            <a:r>
              <a:rPr lang="sr-Latn-RS" sz="2400">
                <a:solidFill>
                  <a:schemeClr val="dk1"/>
                </a:solidFill>
              </a:rPr>
              <a:t> obracun kolicina u trenutku</a:t>
            </a:r>
          </a:p>
        </p:txBody>
      </p:sp>
    </p:spTree>
    <p:extLst>
      <p:ext uri="{BB962C8B-B14F-4D97-AF65-F5344CB8AC3E}">
        <p14:creationId xmlns:p14="http://schemas.microsoft.com/office/powerpoint/2010/main" val="183498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1185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585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2000" dirty="0"/>
              <a:t>3D terrain contours and transverse profiles</a:t>
            </a:r>
            <a:endParaRPr lang="en-US" sz="2000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0DBFC31-9A53-336A-7462-BDC8D7302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6002" y="5161280"/>
            <a:ext cx="3195846" cy="8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518" y="750264"/>
            <a:ext cx="987896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20" dirty="0" err="1"/>
              <a:t>Examples</a:t>
            </a:r>
            <a:r>
              <a:rPr lang="sr-Latn-RS" spc="-20" dirty="0"/>
              <a:t> </a:t>
            </a:r>
            <a:r>
              <a:rPr lang="sr-Latn-RS" spc="-20" dirty="0" err="1"/>
              <a:t>of</a:t>
            </a:r>
            <a:r>
              <a:rPr lang="sr-Latn-RS" spc="-20" dirty="0"/>
              <a:t> </a:t>
            </a:r>
            <a:r>
              <a:rPr lang="sr-Latn-RS" spc="-20" dirty="0" err="1"/>
              <a:t>good</a:t>
            </a:r>
            <a:r>
              <a:rPr lang="sr-Latn-RS" spc="-20" dirty="0"/>
              <a:t> </a:t>
            </a:r>
            <a:r>
              <a:rPr lang="sr-Latn-RS" spc="-20" dirty="0" err="1"/>
              <a:t>practice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633476" y="1623834"/>
            <a:ext cx="9745980" cy="441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58925">
              <a:lnSpc>
                <a:spcPct val="125000"/>
              </a:lnSpc>
              <a:buClr>
                <a:srgbClr val="6C6D70"/>
              </a:buClr>
              <a:buFont typeface="Arial"/>
              <a:buChar char="•"/>
              <a:tabLst>
                <a:tab pos="355600" algn="l"/>
              </a:tabLst>
            </a:pPr>
            <a:r>
              <a:rPr sz="2000" u="heavy" spc="-70">
                <a:solidFill>
                  <a:srgbClr val="6C6D70"/>
                </a:solidFill>
                <a:latin typeface="Calibri"/>
                <a:cs typeface="Calibri"/>
              </a:rPr>
              <a:t>W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r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es</a:t>
            </a:r>
            <a:r>
              <a:rPr sz="2000" u="heavy" spc="1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in</a:t>
            </a:r>
            <a:r>
              <a:rPr sz="2000" u="heavy" spc="-1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u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</a:t>
            </a:r>
            <a:r>
              <a:rPr sz="2000" u="heavy" spc="-40">
                <a:solidFill>
                  <a:srgbClr val="6C6D70"/>
                </a:solidFill>
                <a:latin typeface="Calibri"/>
                <a:cs typeface="Calibri"/>
              </a:rPr>
              <a:t>r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al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a:</a:t>
            </a:r>
            <a:r>
              <a:rPr sz="2000" u="heavy" spc="1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Cause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or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Con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c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ern</a:t>
            </a:r>
            <a:r>
              <a:rPr sz="200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ht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s:/</a:t>
            </a:r>
            <a:r>
              <a:rPr sz="2000" u="heavy" spc="1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000" u="heavy" spc="-14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.e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000" u="heavy" spc="-4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onme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u="heavy" spc="2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u="heavy" spc="-17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.au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000" u="heavy" spc="-4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ect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ion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pub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ic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ons/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u="heavy" spc="1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-f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au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u="heavy" spc="-4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al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C6D7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6C6D70"/>
              </a:buClr>
              <a:buFont typeface="Arial"/>
              <a:buChar char="•"/>
              <a:tabLst>
                <a:tab pos="355600" algn="l"/>
              </a:tabLst>
            </a:pP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R</a:t>
            </a:r>
            <a:r>
              <a:rPr sz="2000" u="heavy" spc="-15">
                <a:solidFill>
                  <a:srgbClr val="6C6D70"/>
                </a:solidFill>
                <a:latin typeface="Calibri"/>
                <a:cs typeface="Calibri"/>
              </a:rPr>
              <a:t>e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v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15">
                <a:solidFill>
                  <a:srgbClr val="6C6D70"/>
                </a:solidFill>
                <a:latin typeface="Calibri"/>
                <a:cs typeface="Calibri"/>
              </a:rPr>
              <a:t>e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w and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n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v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</a:t>
            </a: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ti</a:t>
            </a:r>
            <a:r>
              <a:rPr sz="2000" u="heavy" spc="-40">
                <a:solidFill>
                  <a:srgbClr val="6C6D70"/>
                </a:solidFill>
                <a:latin typeface="Calibri"/>
                <a:cs typeface="Calibri"/>
              </a:rPr>
              <a:t>g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ti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on</a:t>
            </a:r>
            <a:r>
              <a:rPr sz="2000" u="heavy" spc="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of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dee</a:t>
            </a:r>
            <a:r>
              <a:rPr sz="2000" u="heavy" spc="10">
                <a:solidFill>
                  <a:srgbClr val="6C6D70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-se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ed</a:t>
            </a:r>
            <a:r>
              <a:rPr sz="2000" u="heavy" spc="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r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es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w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thin landf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il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l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ht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s:/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as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ts.publ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sh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ng.se</a:t>
            </a:r>
            <a:r>
              <a:rPr sz="2000" u="heavy" spc="20">
                <a:solidFill>
                  <a:srgbClr val="0462C1"/>
                </a:solidFill>
                <a:latin typeface="Calibri"/>
                <a:cs typeface="Calibri"/>
              </a:rPr>
              <a:t>r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v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ce</a:t>
            </a:r>
            <a:r>
              <a:rPr sz="2000" u="heavy" spc="20">
                <a:solidFill>
                  <a:srgbClr val="0462C1"/>
                </a:solidFill>
                <a:latin typeface="Calibri"/>
                <a:cs typeface="Calibri"/>
              </a:rPr>
              <a:t>.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g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</a:rPr>
              <a:t>o</a:t>
            </a:r>
            <a:r>
              <a:rPr sz="2000" u="heavy" spc="-175">
                <a:solidFill>
                  <a:srgbClr val="0462C1"/>
                </a:solidFill>
                <a:latin typeface="Calibri"/>
                <a:cs typeface="Calibri"/>
              </a:rPr>
              <a:t>v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.uk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g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</a:rPr>
              <a:t>o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v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ern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u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l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oads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45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2000" u="heavy" spc="-20">
                <a:solidFill>
                  <a:srgbClr val="0462C1"/>
                </a:solidFill>
                <a:latin typeface="Calibri"/>
                <a:cs typeface="Calibri"/>
              </a:rPr>
              <a:t>y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u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l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oads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att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ac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h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t_da</a:t>
            </a:r>
            <a:r>
              <a:rPr sz="200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l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e/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3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6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5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1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4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4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r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v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w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_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and_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n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v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ti</a:t>
            </a:r>
            <a:r>
              <a:rPr sz="2000" u="heavy" spc="-40">
                <a:solidFill>
                  <a:srgbClr val="0462C1"/>
                </a:solidFill>
                <a:latin typeface="Calibri"/>
                <a:cs typeface="Calibri"/>
              </a:rPr>
              <a:t>g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on_of_dee</a:t>
            </a:r>
            <a:r>
              <a:rPr sz="2000" u="heavy" spc="2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-se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a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ed_f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r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es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_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w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thi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n_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l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and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l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l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_si</a:t>
            </a:r>
            <a:r>
              <a:rPr sz="2000" u="heavy" spc="-20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es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.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d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28575">
              <a:lnSpc>
                <a:spcPct val="125000"/>
              </a:lnSpc>
              <a:buClr>
                <a:srgbClr val="6C6D70"/>
              </a:buClr>
              <a:buFont typeface="Arial"/>
              <a:buChar char="•"/>
              <a:tabLst>
                <a:tab pos="355600" algn="l"/>
              </a:tabLst>
            </a:pP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u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b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sur</a:t>
            </a:r>
            <a:r>
              <a:rPr sz="2000" u="heavy" spc="-40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ace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He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ti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ng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45">
                <a:solidFill>
                  <a:srgbClr val="6C6D70"/>
                </a:solidFill>
                <a:latin typeface="Calibri"/>
                <a:cs typeface="Calibri"/>
              </a:rPr>
              <a:t>E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v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n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ts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 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l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d </a:t>
            </a:r>
            <a:r>
              <a:rPr sz="2000" u="heavy" spc="-70">
                <a:solidFill>
                  <a:srgbClr val="6C6D70"/>
                </a:solidFill>
                <a:latin typeface="Calibri"/>
                <a:cs typeface="Calibri"/>
              </a:rPr>
              <a:t>W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e and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 Con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tructi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on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and</a:t>
            </a:r>
            <a:r>
              <a:rPr sz="2000" u="heavy" spc="-2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Demol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it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on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Debr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is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Lan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d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l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ls</a:t>
            </a:r>
            <a:r>
              <a:rPr sz="200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ht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s:/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epa.oh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o</a:t>
            </a:r>
            <a:r>
              <a:rPr sz="2000" u="heavy" spc="15">
                <a:solidFill>
                  <a:srgbClr val="0462C1"/>
                </a:solidFill>
                <a:latin typeface="Calibri"/>
                <a:cs typeface="Calibri"/>
              </a:rPr>
              <a:t>.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g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o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v/</a:t>
            </a:r>
            <a:r>
              <a:rPr sz="2000" u="heavy" spc="-45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or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al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/3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4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/d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</a:rPr>
              <a:t>o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c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</a:rPr>
              <a:t>u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m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g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u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da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nce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g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d_sub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s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ur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ace_he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ng_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</a:rPr>
              <a:t>v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ts.pdf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Clr>
                <a:srgbClr val="6C6D70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2700" marR="407670">
              <a:lnSpc>
                <a:spcPct val="125000"/>
              </a:lnSpc>
              <a:buClr>
                <a:srgbClr val="6C6D70"/>
              </a:buClr>
              <a:buFont typeface="Arial"/>
              <a:buChar char="•"/>
              <a:tabLst>
                <a:tab pos="355600" algn="l"/>
              </a:tabLst>
            </a:pP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Causes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 and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Mit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g</a:t>
            </a:r>
            <a:r>
              <a:rPr sz="2000" u="heavy" spc="-25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ti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on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Sub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s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ur</a:t>
            </a:r>
            <a:r>
              <a:rPr sz="2000" u="heavy" spc="-35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ace He</a:t>
            </a:r>
            <a:r>
              <a:rPr sz="2000" u="heavy" spc="-20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 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c</a:t>
            </a:r>
            <a:r>
              <a:rPr sz="2000" u="heavy" spc="5">
                <a:solidFill>
                  <a:srgbClr val="6C6D70"/>
                </a:solidFill>
                <a:latin typeface="Calibri"/>
                <a:cs typeface="Calibri"/>
              </a:rPr>
              <a:t>c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umu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l</a:t>
            </a:r>
            <a:r>
              <a:rPr sz="2000" u="heavy" spc="-30">
                <a:solidFill>
                  <a:srgbClr val="6C6D70"/>
                </a:solidFill>
                <a:latin typeface="Calibri"/>
                <a:cs typeface="Calibri"/>
              </a:rPr>
              <a:t>a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ti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on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 in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Lan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d</a:t>
            </a:r>
            <a:r>
              <a:rPr sz="2000" u="heavy" spc="-5">
                <a:solidFill>
                  <a:srgbClr val="6C6D70"/>
                </a:solidFill>
                <a:latin typeface="Calibri"/>
                <a:cs typeface="Calibri"/>
              </a:rPr>
              <a:t>f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i</a:t>
            </a:r>
            <a:r>
              <a:rPr sz="2000" u="heavy" spc="-10">
                <a:solidFill>
                  <a:srgbClr val="6C6D70"/>
                </a:solidFill>
                <a:latin typeface="Calibri"/>
                <a:cs typeface="Calibri"/>
              </a:rPr>
              <a:t>l</a:t>
            </a:r>
            <a:r>
              <a:rPr sz="2000" u="heavy">
                <a:solidFill>
                  <a:srgbClr val="6C6D70"/>
                </a:solidFill>
                <a:latin typeface="Calibri"/>
                <a:cs typeface="Calibri"/>
              </a:rPr>
              <a:t>ls</a:t>
            </a:r>
            <a:r>
              <a:rPr sz="2000">
                <a:solidFill>
                  <a:srgbClr val="6C6D70"/>
                </a:solidFill>
                <a:latin typeface="Times New Roman"/>
                <a:cs typeface="Times New Roman"/>
              </a:rPr>
              <a:t> 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</a:rPr>
              <a:t>ht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</a:rPr>
              <a:t>t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</a:rPr>
              <a:t>s:/</a:t>
            </a:r>
            <a:r>
              <a:rPr sz="2000" u="heavy" spc="10">
                <a:solidFill>
                  <a:srgbClr val="0462C1"/>
                </a:solidFill>
                <a:latin typeface="Calibri"/>
                <a:cs typeface="Calibri"/>
              </a:rPr>
              <a:t>/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2000" u="heavy" spc="-14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.epa</a:t>
            </a:r>
            <a:r>
              <a:rPr sz="2000" u="heavy" spc="2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u="heavy" spc="-2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000" u="heavy" spc="-4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es/p</a:t>
            </a:r>
            <a:r>
              <a:rPr sz="2000" u="heavy" spc="-4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od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cti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on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es/20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000" u="heavy" spc="2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6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1/d</a:t>
            </a:r>
            <a:r>
              <a:rPr sz="2000" u="heavy" spc="-1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ts</a:t>
            </a:r>
            <a:r>
              <a:rPr sz="2000" u="heavy" spc="-3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shc_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3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6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3_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u="heavy" spc="-3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u="heavy" spc="-2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er</a:t>
            </a:r>
            <a:r>
              <a:rPr sz="2000" u="heavy" spc="-1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2000" u="heavy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4</a:t>
            </a:r>
            <a:r>
              <a:rPr sz="2000" u="heavy" spc="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0</a:t>
            </a:r>
            <a:r>
              <a:rPr sz="2000" u="heavy" spc="-5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.pdf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63E18DE-7937-4253-B270-E4C49ADCB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91836"/>
            <a:ext cx="2217737" cy="556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76B97BBD-0F99-E122-3869-445FB58CD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0847" y="2374657"/>
            <a:ext cx="4064410" cy="105434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DA1EA3-D245-0D63-FBAE-9D0A0A18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351150"/>
            <a:ext cx="3723958" cy="10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A34B863E-9901-FFD2-CACB-BBE853EF4CA8}"/>
              </a:ext>
            </a:extLst>
          </p:cNvPr>
          <p:cNvSpPr txBox="1"/>
          <p:nvPr/>
        </p:nvSpPr>
        <p:spPr>
          <a:xfrm>
            <a:off x="4361180" y="4514334"/>
            <a:ext cx="4064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/>
              <a:t>https://greenes.akademijanis.edu.rs/en</a:t>
            </a:r>
          </a:p>
        </p:txBody>
      </p:sp>
    </p:spTree>
    <p:extLst>
      <p:ext uri="{BB962C8B-B14F-4D97-AF65-F5344CB8AC3E}">
        <p14:creationId xmlns:p14="http://schemas.microsoft.com/office/powerpoint/2010/main" val="218658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3600" kern="1200" spc="-6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</a:t>
            </a:r>
            <a:endParaRPr lang="en-US" sz="3600" kern="1200" spc="-2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C00B4470-B50F-D1ED-91AA-86CA4557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0" y="375320"/>
            <a:ext cx="3869021" cy="384865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4828EC7-2CAE-30AA-4F58-A7B3BA3C8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70" y="602906"/>
            <a:ext cx="2628285" cy="120244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FF78961-EEB8-F1E3-5E18-FBE8D04D4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2" y="2667221"/>
            <a:ext cx="2628286" cy="13141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51B154A-1EB4-5C66-D9EB-1381868BF4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0" y="4995845"/>
            <a:ext cx="1656952" cy="127999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57A56BD-F463-BC20-E77E-B8905EB78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54" y="4998756"/>
            <a:ext cx="1669613" cy="127417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72A90E-8D9E-0F40-26FA-20744B5057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88" y="5307503"/>
            <a:ext cx="2628286" cy="6570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17254" y="2274491"/>
            <a:ext cx="3336546" cy="390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 defTabSz="914400">
              <a:lnSpc>
                <a:spcPct val="90000"/>
              </a:lnSpc>
              <a:buClr>
                <a:srgbClr val="6C6D7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spc="-5" dirty="0"/>
              <a:t>The state of the landfill
Defining Critical Hot Spots
Indicators
3D Mapping
Thermal mapping
Estimate quantity
Fire and Environmental Protection Measures</a:t>
            </a: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a 1">
            <a:extLst>
              <a:ext uri="{FF2B5EF4-FFF2-40B4-BE49-F238E27FC236}">
                <a16:creationId xmlns:a16="http://schemas.microsoft.com/office/drawing/2014/main" id="{C5621FE7-0703-87DB-E097-E99088A17F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8205" y="5437401"/>
            <a:ext cx="4064410" cy="1054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36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žar">
            <a:extLst>
              <a:ext uri="{FF2B5EF4-FFF2-40B4-BE49-F238E27FC236}">
                <a16:creationId xmlns:a16="http://schemas.microsoft.com/office/drawing/2014/main" id="{E1F898CE-C26C-FA2F-A6D1-DAE69711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860" y="346167"/>
            <a:ext cx="2118594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m">
            <a:extLst>
              <a:ext uri="{FF2B5EF4-FFF2-40B4-BE49-F238E27FC236}">
                <a16:creationId xmlns:a16="http://schemas.microsoft.com/office/drawing/2014/main" id="{0B3A839E-458D-EC24-E422-0ADEBE9B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774" y="346167"/>
            <a:ext cx="2751900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B07A9C2-A893-4B50-0573-384E58E3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867" y="2639045"/>
            <a:ext cx="2118578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: Požar na deponiji kod Kaća">
            <a:extLst>
              <a:ext uri="{FF2B5EF4-FFF2-40B4-BE49-F238E27FC236}">
                <a16:creationId xmlns:a16="http://schemas.microsoft.com/office/drawing/2014/main" id="{60074F78-480F-235F-30BF-FBE35C4C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27" y="4930536"/>
            <a:ext cx="2407093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38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1973" y="2892583"/>
            <a:ext cx="6868620" cy="101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4000" spc="-15" dirty="0">
                <a:solidFill>
                  <a:srgbClr val="FFFFFF"/>
                </a:solidFill>
              </a:rPr>
              <a:t>News</a:t>
            </a:r>
            <a:endParaRPr lang="en-US" sz="4000" kern="1200" spc="-15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48" name="Straight Connector 1040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4485180" y="4101152"/>
            <a:ext cx="6868620" cy="207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9900" marR="3293110" indent="-228600" defTabSz="914400">
              <a:lnSpc>
                <a:spcPct val="90000"/>
              </a:lnSpc>
              <a:spcAft>
                <a:spcPts val="600"/>
              </a:spcAft>
              <a:buClr>
                <a:srgbClr val="6C6D7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Valjevo (July 2022)
</a:t>
            </a:r>
            <a:r>
              <a:rPr lang="en-US" sz="2000" dirty="0" err="1">
                <a:solidFill>
                  <a:srgbClr val="FFFFFF"/>
                </a:solidFill>
              </a:rPr>
              <a:t>Kać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july</a:t>
            </a:r>
            <a:r>
              <a:rPr lang="en-US" sz="2000" dirty="0">
                <a:solidFill>
                  <a:srgbClr val="FFFFFF"/>
                </a:solidFill>
              </a:rPr>
              <a:t> 2022
</a:t>
            </a:r>
            <a:r>
              <a:rPr lang="en-US" sz="2000" dirty="0" err="1">
                <a:solidFill>
                  <a:srgbClr val="FFFFFF"/>
                </a:solidFill>
              </a:rPr>
              <a:t>Vinča</a:t>
            </a:r>
            <a:r>
              <a:rPr lang="en-US" sz="2000" dirty="0">
                <a:solidFill>
                  <a:srgbClr val="FFFFFF"/>
                </a:solidFill>
              </a:rPr>
              <a:t> August 2021
</a:t>
            </a:r>
            <a:r>
              <a:rPr lang="en-US" sz="2000" dirty="0" err="1">
                <a:solidFill>
                  <a:srgbClr val="FFFFFF"/>
                </a:solidFill>
              </a:rPr>
              <a:t>Jagodina</a:t>
            </a:r>
            <a:r>
              <a:rPr lang="en-US" sz="2000" dirty="0">
                <a:solidFill>
                  <a:srgbClr val="FFFFFF"/>
                </a:solidFill>
              </a:rPr>
              <a:t> June 2021</a:t>
            </a:r>
            <a:endParaRPr lang="en-US" sz="2000" spc="-5" dirty="0">
              <a:solidFill>
                <a:srgbClr val="FFFFFF"/>
              </a:solidFill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57090BC-74C7-2A4B-7ED8-C340B1B9E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8657" y="451941"/>
            <a:ext cx="3953446" cy="102555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518" y="750264"/>
            <a:ext cx="987896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30" dirty="0" err="1"/>
              <a:t>What's</a:t>
            </a:r>
            <a:r>
              <a:rPr lang="sr-Latn-RS" spc="-30" dirty="0"/>
              <a:t> </a:t>
            </a:r>
            <a:r>
              <a:rPr lang="sr-Latn-RS" spc="-30" dirty="0" err="1"/>
              <a:t>the</a:t>
            </a:r>
            <a:r>
              <a:rPr lang="sr-Latn-RS" spc="-30" dirty="0"/>
              <a:t> </a:t>
            </a:r>
            <a:r>
              <a:rPr lang="sr-Latn-RS" spc="-30" dirty="0" err="1"/>
              <a:t>hot</a:t>
            </a:r>
            <a:r>
              <a:rPr lang="sr-Latn-RS" spc="-30" dirty="0"/>
              <a:t> spot?</a:t>
            </a:r>
            <a:endParaRPr spc="-20" dirty="0"/>
          </a:p>
        </p:txBody>
      </p:sp>
      <p:sp>
        <p:nvSpPr>
          <p:cNvPr id="5" name="object 5"/>
          <p:cNvSpPr/>
          <p:nvPr/>
        </p:nvSpPr>
        <p:spPr>
          <a:xfrm>
            <a:off x="8377428" y="3429000"/>
            <a:ext cx="2461259" cy="2148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64E6DD6-EB3B-3F3F-C450-A8EA71BF6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27456"/>
            <a:ext cx="2232664" cy="560288"/>
          </a:xfrm>
          <a:prstGeom prst="rect">
            <a:avLst/>
          </a:prstGeom>
        </p:spPr>
      </p:pic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165738E2-62FE-8155-28E8-367148741E68}"/>
              </a:ext>
            </a:extLst>
          </p:cNvPr>
          <p:cNvGraphicFramePr/>
          <p:nvPr/>
        </p:nvGraphicFramePr>
        <p:xfrm>
          <a:off x="784352" y="1884191"/>
          <a:ext cx="7704455" cy="403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518" y="750264"/>
            <a:ext cx="987896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20" dirty="0" err="1"/>
              <a:t>Indicators</a:t>
            </a:r>
            <a:r>
              <a:rPr lang="sr-Latn-RS" spc="-20" dirty="0"/>
              <a:t> </a:t>
            </a:r>
            <a:r>
              <a:rPr lang="sr-Latn-RS" spc="-20" dirty="0" err="1"/>
              <a:t>of</a:t>
            </a:r>
            <a:r>
              <a:rPr lang="sr-Latn-RS" spc="-20" dirty="0"/>
              <a:t> ''</a:t>
            </a:r>
            <a:r>
              <a:rPr lang="sr-Latn-RS" spc="-20" dirty="0" err="1"/>
              <a:t>hot</a:t>
            </a:r>
            <a:r>
              <a:rPr lang="sr-Latn-RS" spc="-20" dirty="0"/>
              <a:t> </a:t>
            </a:r>
            <a:r>
              <a:rPr lang="sr-Latn-RS" spc="-20" dirty="0" err="1"/>
              <a:t>spots</a:t>
            </a:r>
            <a:r>
              <a:rPr lang="sr-Latn-RS" spc="-20" dirty="0"/>
              <a:t>''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8525256" y="3678677"/>
            <a:ext cx="3119628" cy="2874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5376" y="1404901"/>
            <a:ext cx="1906552" cy="215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3170" y="4041456"/>
            <a:ext cx="2327148" cy="2147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56F5638-CC43-AB24-9559-A41BBB4AF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74" y="424986"/>
            <a:ext cx="2578610" cy="647104"/>
          </a:xfrm>
          <a:prstGeom prst="rect">
            <a:avLst/>
          </a:prstGeom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52DAC11E-D07F-8811-76D6-E6E28AD6B652}"/>
              </a:ext>
            </a:extLst>
          </p:cNvPr>
          <p:cNvGraphicFramePr/>
          <p:nvPr/>
        </p:nvGraphicFramePr>
        <p:xfrm>
          <a:off x="784352" y="1884191"/>
          <a:ext cx="4549648" cy="400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50" y="437145"/>
            <a:ext cx="9878962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25" dirty="0"/>
              <a:t>SURVEILLANCE USING UNMANNED AERIAL VEHICLES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963195" y="4974631"/>
            <a:ext cx="2773680" cy="166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5125" y="3947753"/>
            <a:ext cx="3404616" cy="2702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7200" y="4620417"/>
            <a:ext cx="3467100" cy="1775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9630" y="1903619"/>
            <a:ext cx="2682240" cy="201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45B5234-E36A-0B4F-8C6D-CB0C6A831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00" y="342405"/>
            <a:ext cx="1770296" cy="444257"/>
          </a:xfrm>
          <a:prstGeom prst="rect">
            <a:avLst/>
          </a:prstGeom>
        </p:spPr>
      </p:pic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2544106B-EA4D-25AC-4A6F-C13649C5A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626602"/>
              </p:ext>
            </p:extLst>
          </p:nvPr>
        </p:nvGraphicFramePr>
        <p:xfrm>
          <a:off x="-408828" y="1443544"/>
          <a:ext cx="5253990" cy="338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motesensing 09 00823 g008 550">
            <a:extLst>
              <a:ext uri="{FF2B5EF4-FFF2-40B4-BE49-F238E27FC236}">
                <a16:creationId xmlns:a16="http://schemas.microsoft.com/office/drawing/2014/main" id="{C6651E0E-67E9-4CCB-8730-2F7171825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r="5335" b="-5"/>
          <a:stretch/>
        </p:blipFill>
        <p:spPr bwMode="auto">
          <a:xfrm>
            <a:off x="7722332" y="3568935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motesensing 09 00823 g007 550">
            <a:extLst>
              <a:ext uri="{FF2B5EF4-FFF2-40B4-BE49-F238E27FC236}">
                <a16:creationId xmlns:a16="http://schemas.microsoft.com/office/drawing/2014/main" id="{112A1398-2D75-4881-8AC1-582A0EAFB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r="-1" b="27966"/>
          <a:stretch/>
        </p:blipFill>
        <p:spPr bwMode="auto">
          <a:xfrm>
            <a:off x="28" y="14"/>
            <a:ext cx="9154665" cy="6863471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motesensing 09 00823 g002 550">
            <a:extLst>
              <a:ext uri="{FF2B5EF4-FFF2-40B4-BE49-F238E27FC236}">
                <a16:creationId xmlns:a16="http://schemas.microsoft.com/office/drawing/2014/main" id="{3F7C39B5-3837-4F46-AC42-AA642CC94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0" r="3" b="3404"/>
          <a:stretch/>
        </p:blipFill>
        <p:spPr bwMode="auto">
          <a:xfrm>
            <a:off x="6096001" y="207090"/>
            <a:ext cx="6023812" cy="3346391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84DE3B61-8B56-41C4-BDEC-822FFE332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1998133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7CE602-E4EC-4576-AC95-F6A529CEEF0A}"/>
              </a:ext>
            </a:extLst>
          </p:cNvPr>
          <p:cNvSpPr/>
          <p:nvPr/>
        </p:nvSpPr>
        <p:spPr>
          <a:xfrm>
            <a:off x="7330061" y="1047608"/>
            <a:ext cx="2346960" cy="117856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6257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pc="-25" dirty="0"/>
              <a:t>Why thermal inspection?</a:t>
            </a:r>
            <a:endParaRPr lang="en-US" kern="1200" spc="-1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 defTabSz="914400">
              <a:lnSpc>
                <a:spcPct val="90000"/>
              </a:lnSpc>
              <a:spcAft>
                <a:spcPts val="600"/>
              </a:spcAft>
              <a:buClr>
                <a:srgbClr val="6C6D7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400" spc="-5" dirty="0"/>
              <a:t>Contactless
Possibility of further processing and analysis
Reliable
Fast and economical
It's a great initial tool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F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6A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28E7157-51E1-6136-D531-43EFD9A9D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5544"/>
            <a:ext cx="1462088" cy="36691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F0DF06B-713A-924A-7007-637E4C144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88966" y="4623385"/>
            <a:ext cx="2743200" cy="1435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C4A77-AE3F-31DC-7B3D-E67E36583FC4}"/>
              </a:ext>
            </a:extLst>
          </p:cNvPr>
          <p:cNvSpPr txBox="1"/>
          <p:nvPr/>
        </p:nvSpPr>
        <p:spPr>
          <a:xfrm>
            <a:off x="5888966" y="6058739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BY-ND</a:t>
            </a:r>
            <a:r>
              <a:rPr lang="en-US"/>
              <a:t>.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2FFE417F-E412-9631-D2A6-25B517932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686" y="5341189"/>
            <a:ext cx="4064410" cy="10543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259" y="267116"/>
            <a:ext cx="987896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r-Latn-RS" spc="-20" dirty="0" err="1"/>
              <a:t>Process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5539740" y="275843"/>
            <a:ext cx="3607308" cy="2188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8164" y="3416808"/>
            <a:ext cx="4465319" cy="3165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759" y="1469136"/>
            <a:ext cx="3395472" cy="1723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46481FA-5A72-333C-B9DC-CE43A4B2F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41" y="320120"/>
            <a:ext cx="2275742" cy="571099"/>
          </a:xfrm>
          <a:prstGeom prst="rect">
            <a:avLst/>
          </a:prstGeom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BD3D35C-2AEF-F001-6CFA-CC68574617A7}"/>
              </a:ext>
            </a:extLst>
          </p:cNvPr>
          <p:cNvGraphicFramePr/>
          <p:nvPr/>
        </p:nvGraphicFramePr>
        <p:xfrm>
          <a:off x="350112" y="1342727"/>
          <a:ext cx="5303520" cy="388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Grafika 1">
            <a:extLst>
              <a:ext uri="{FF2B5EF4-FFF2-40B4-BE49-F238E27FC236}">
                <a16:creationId xmlns:a16="http://schemas.microsoft.com/office/drawing/2014/main" id="{E6D2E86B-1F14-768E-C4A3-729970496E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0112" y="5626909"/>
            <a:ext cx="4064410" cy="1054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569</Words>
  <Application>Microsoft Office PowerPoint</Application>
  <PresentationFormat>Widescreen</PresentationFormat>
  <Paragraphs>72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overview</vt:lpstr>
      <vt:lpstr>News</vt:lpstr>
      <vt:lpstr>What's the hot spot?</vt:lpstr>
      <vt:lpstr>Indicators of ''hot spots''</vt:lpstr>
      <vt:lpstr>SURVEILLANCE USING UNMANNED AERIAL VEHICLES</vt:lpstr>
      <vt:lpstr>PowerPoint Presentation</vt:lpstr>
      <vt:lpstr>Why thermal inspection?</vt:lpstr>
      <vt:lpstr>Process</vt:lpstr>
      <vt:lpstr>Constraints</vt:lpstr>
      <vt:lpstr>Other Applications of IR Technology</vt:lpstr>
      <vt:lpstr>Estimate the amount of waste in landfills</vt:lpstr>
      <vt:lpstr>PowerPoint Presentation</vt:lpstr>
      <vt:lpstr>PowerPoint Presentation</vt:lpstr>
      <vt:lpstr>PowerPoint Presentation</vt:lpstr>
      <vt:lpstr>Examples of good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Aleksandra Boricic</cp:lastModifiedBy>
  <cp:revision>3</cp:revision>
  <dcterms:created xsi:type="dcterms:W3CDTF">2022-07-15T22:58:35Z</dcterms:created>
  <dcterms:modified xsi:type="dcterms:W3CDTF">2024-09-09T08:25:59Z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2022-07-15T00:00:00Z</vt:filetime>
  </property>
  <property fmtid="{D5CDD505-2E9C-101B-9397-08002B2CF9AE}" pid="3" name="LastSaved">
    <vt:filetime>2022-07-15T00:00:00Z</vt:filetime>
  </property>
</Properties>
</file>