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5" r:id="rId5"/>
    <p:sldId id="264" r:id="rId6"/>
    <p:sldId id="268" r:id="rId7"/>
    <p:sldId id="273" r:id="rId8"/>
    <p:sldId id="335" r:id="rId9"/>
    <p:sldId id="274" r:id="rId10"/>
    <p:sldId id="275" r:id="rId11"/>
    <p:sldId id="336" r:id="rId12"/>
    <p:sldId id="337" r:id="rId13"/>
    <p:sldId id="338"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49374-FC68-4CBE-AA92-3684A7029EDF}" v="48" dt="2024-09-08T20:44:33.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603B6-5DC7-4795-8F64-FFE27559912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B053794-1D9D-478C-84A3-4C6777314749}">
      <dgm:prSet/>
      <dgm:spPr/>
      <dgm:t>
        <a:bodyPr/>
        <a:lstStyle/>
        <a:p>
          <a:r>
            <a:rPr lang="en-US" dirty="0"/>
            <a:t>A clear and well-defined thermogram</a:t>
          </a:r>
        </a:p>
      </dgm:t>
    </dgm:pt>
    <dgm:pt modelId="{D2B953E0-A144-4DC2-A74D-A2C9566124C2}" type="parTrans" cxnId="{4007CE4D-0AE5-4C14-B4A1-53F666C9C83B}">
      <dgm:prSet/>
      <dgm:spPr/>
      <dgm:t>
        <a:bodyPr/>
        <a:lstStyle/>
        <a:p>
          <a:endParaRPr lang="en-US"/>
        </a:p>
      </dgm:t>
    </dgm:pt>
    <dgm:pt modelId="{1269ADBD-D989-4BFB-8C6A-028FCC9A830E}" type="sibTrans" cxnId="{4007CE4D-0AE5-4C14-B4A1-53F666C9C83B}">
      <dgm:prSet/>
      <dgm:spPr/>
      <dgm:t>
        <a:bodyPr/>
        <a:lstStyle/>
        <a:p>
          <a:endParaRPr lang="en-US"/>
        </a:p>
      </dgm:t>
    </dgm:pt>
    <dgm:pt modelId="{5591B6D0-A7E8-47F0-ABD6-2CB3C2C70D0F}">
      <dgm:prSet/>
      <dgm:spPr/>
      <dgm:t>
        <a:bodyPr/>
        <a:lstStyle/>
        <a:p>
          <a:r>
            <a:rPr lang="sr-Latn-RS" dirty="0" err="1"/>
            <a:t>Improved</a:t>
          </a:r>
          <a:r>
            <a:rPr lang="sr-Latn-RS" dirty="0"/>
            <a:t> </a:t>
          </a:r>
          <a:r>
            <a:rPr lang="sr-Latn-RS" dirty="0" err="1"/>
            <a:t>image</a:t>
          </a:r>
          <a:r>
            <a:rPr lang="sr-Latn-RS" dirty="0"/>
            <a:t> </a:t>
          </a:r>
          <a:r>
            <a:rPr lang="sr-Latn-RS" dirty="0" err="1"/>
            <a:t>quality</a:t>
          </a:r>
          <a:endParaRPr lang="en-US" dirty="0"/>
        </a:p>
      </dgm:t>
    </dgm:pt>
    <dgm:pt modelId="{0B5725D0-86B4-4884-8953-495039E14E44}" type="parTrans" cxnId="{E80D2631-A294-4545-8E3F-FCC89A129B78}">
      <dgm:prSet/>
      <dgm:spPr/>
      <dgm:t>
        <a:bodyPr/>
        <a:lstStyle/>
        <a:p>
          <a:endParaRPr lang="en-US"/>
        </a:p>
      </dgm:t>
    </dgm:pt>
    <dgm:pt modelId="{6920A45D-C9F4-4446-8A0B-9E3552C8F022}" type="sibTrans" cxnId="{E80D2631-A294-4545-8E3F-FCC89A129B78}">
      <dgm:prSet/>
      <dgm:spPr/>
      <dgm:t>
        <a:bodyPr/>
        <a:lstStyle/>
        <a:p>
          <a:endParaRPr lang="en-US"/>
        </a:p>
      </dgm:t>
    </dgm:pt>
    <dgm:pt modelId="{78D9DE86-B0B5-4FA4-9648-E1B8EBBE9A5C}">
      <dgm:prSet/>
      <dgm:spPr/>
      <dgm:t>
        <a:bodyPr/>
        <a:lstStyle/>
        <a:p>
          <a:r>
            <a:rPr lang="en-US" dirty="0"/>
            <a:t>Unified Control Programming Environment</a:t>
          </a:r>
        </a:p>
      </dgm:t>
    </dgm:pt>
    <dgm:pt modelId="{9A41F6E1-96B9-428D-BF35-91F8CF57B4E6}" type="parTrans" cxnId="{D697383A-04FC-4B3C-A565-E3B38DB35E21}">
      <dgm:prSet/>
      <dgm:spPr/>
      <dgm:t>
        <a:bodyPr/>
        <a:lstStyle/>
        <a:p>
          <a:endParaRPr lang="en-US"/>
        </a:p>
      </dgm:t>
    </dgm:pt>
    <dgm:pt modelId="{BF41F9E1-C57A-41F8-951A-C60E8F62CEF9}" type="sibTrans" cxnId="{D697383A-04FC-4B3C-A565-E3B38DB35E21}">
      <dgm:prSet/>
      <dgm:spPr/>
      <dgm:t>
        <a:bodyPr/>
        <a:lstStyle/>
        <a:p>
          <a:endParaRPr lang="en-US"/>
        </a:p>
      </dgm:t>
    </dgm:pt>
    <dgm:pt modelId="{F84365B0-1A03-4A43-BFEA-D851BB04A3AC}">
      <dgm:prSet/>
      <dgm:spPr/>
      <dgm:t>
        <a:bodyPr/>
        <a:lstStyle/>
        <a:p>
          <a:r>
            <a:rPr lang="sr-Latn-RS" dirty="0" err="1"/>
            <a:t>Uniform</a:t>
          </a:r>
          <a:r>
            <a:rPr lang="sr-Latn-RS" dirty="0"/>
            <a:t> temperature </a:t>
          </a:r>
          <a:r>
            <a:rPr lang="sr-Latn-RS" dirty="0" err="1"/>
            <a:t>scale</a:t>
          </a:r>
          <a:r>
            <a:rPr lang="sr-Latn-RS" dirty="0"/>
            <a:t>,</a:t>
          </a:r>
          <a:endParaRPr lang="en-US" dirty="0"/>
        </a:p>
      </dgm:t>
    </dgm:pt>
    <dgm:pt modelId="{A10D0EF2-F943-4C2F-A66B-0175DCB90641}" type="parTrans" cxnId="{842BB670-64BF-497E-95DC-F8B459F6A096}">
      <dgm:prSet/>
      <dgm:spPr/>
      <dgm:t>
        <a:bodyPr/>
        <a:lstStyle/>
        <a:p>
          <a:endParaRPr lang="en-US"/>
        </a:p>
      </dgm:t>
    </dgm:pt>
    <dgm:pt modelId="{895857C1-AB32-4B97-915B-6DF9B95C426C}" type="sibTrans" cxnId="{842BB670-64BF-497E-95DC-F8B459F6A096}">
      <dgm:prSet/>
      <dgm:spPr/>
      <dgm:t>
        <a:bodyPr/>
        <a:lstStyle/>
        <a:p>
          <a:endParaRPr lang="en-US"/>
        </a:p>
      </dgm:t>
    </dgm:pt>
    <dgm:pt modelId="{63C52066-4FB9-4588-A1A1-9D474880DE4B}">
      <dgm:prSet/>
      <dgm:spPr/>
      <dgm:t>
        <a:bodyPr/>
        <a:lstStyle/>
        <a:p>
          <a:r>
            <a:rPr lang="en-US" dirty="0"/>
            <a:t>Compactness and mobility of the thermal imaging system,</a:t>
          </a:r>
        </a:p>
      </dgm:t>
    </dgm:pt>
    <dgm:pt modelId="{2F745B90-D7A4-4FC1-B553-4B8256D04720}" type="parTrans" cxnId="{735CD02A-8B73-490E-A103-4BAF0EAD1B37}">
      <dgm:prSet/>
      <dgm:spPr/>
      <dgm:t>
        <a:bodyPr/>
        <a:lstStyle/>
        <a:p>
          <a:endParaRPr lang="en-US"/>
        </a:p>
      </dgm:t>
    </dgm:pt>
    <dgm:pt modelId="{90AB2085-0D41-4911-BB8E-42F45C467EAD}" type="sibTrans" cxnId="{735CD02A-8B73-490E-A103-4BAF0EAD1B37}">
      <dgm:prSet/>
      <dgm:spPr/>
      <dgm:t>
        <a:bodyPr/>
        <a:lstStyle/>
        <a:p>
          <a:endParaRPr lang="en-US"/>
        </a:p>
      </dgm:t>
    </dgm:pt>
    <dgm:pt modelId="{E145E901-EB80-4FDA-A3E9-D323D4D07E5F}">
      <dgm:prSet/>
      <dgm:spPr/>
      <dgm:t>
        <a:bodyPr/>
        <a:lstStyle/>
        <a:p>
          <a:r>
            <a:rPr lang="sr-Latn-RS" dirty="0" err="1"/>
            <a:t>Easy</a:t>
          </a:r>
          <a:r>
            <a:rPr lang="sr-Latn-RS" dirty="0"/>
            <a:t> </a:t>
          </a:r>
          <a:r>
            <a:rPr lang="sr-Latn-RS" dirty="0" err="1"/>
            <a:t>handling</a:t>
          </a:r>
          <a:r>
            <a:rPr lang="sr-Latn-RS" dirty="0"/>
            <a:t>, </a:t>
          </a:r>
          <a:r>
            <a:rPr lang="sr-Latn-RS" dirty="0" err="1"/>
            <a:t>reliable</a:t>
          </a:r>
          <a:r>
            <a:rPr lang="sr-Latn-RS" dirty="0"/>
            <a:t> </a:t>
          </a:r>
          <a:r>
            <a:rPr lang="sr-Latn-RS" dirty="0" err="1"/>
            <a:t>results</a:t>
          </a:r>
          <a:r>
            <a:rPr lang="sr-Latn-RS" dirty="0"/>
            <a:t>,,</a:t>
          </a:r>
          <a:endParaRPr lang="en-US" dirty="0"/>
        </a:p>
      </dgm:t>
    </dgm:pt>
    <dgm:pt modelId="{F41F6186-BE4D-4249-8A64-B003AF606D0A}" type="parTrans" cxnId="{58E771BA-A5E4-432C-8488-3E69804EA162}">
      <dgm:prSet/>
      <dgm:spPr/>
      <dgm:t>
        <a:bodyPr/>
        <a:lstStyle/>
        <a:p>
          <a:endParaRPr lang="en-US"/>
        </a:p>
      </dgm:t>
    </dgm:pt>
    <dgm:pt modelId="{3861CA2E-538A-4754-AA0E-EE1CCF634438}" type="sibTrans" cxnId="{58E771BA-A5E4-432C-8488-3E69804EA162}">
      <dgm:prSet/>
      <dgm:spPr/>
      <dgm:t>
        <a:bodyPr/>
        <a:lstStyle/>
        <a:p>
          <a:endParaRPr lang="en-US"/>
        </a:p>
      </dgm:t>
    </dgm:pt>
    <dgm:pt modelId="{F9E59936-2165-4B69-AECA-3AECCA28F5D9}">
      <dgm:prSet/>
      <dgm:spPr/>
      <dgm:t>
        <a:bodyPr/>
        <a:lstStyle/>
        <a:p>
          <a:r>
            <a:rPr lang="sr-Latn-RS" dirty="0"/>
            <a:t>WEB Portal</a:t>
          </a:r>
          <a:endParaRPr lang="en-US" dirty="0"/>
        </a:p>
      </dgm:t>
    </dgm:pt>
    <dgm:pt modelId="{2413D384-BDD6-4C69-9F4D-005F88668D87}" type="parTrans" cxnId="{875825D0-786E-4331-8D79-1FE5E6845306}">
      <dgm:prSet/>
      <dgm:spPr/>
      <dgm:t>
        <a:bodyPr/>
        <a:lstStyle/>
        <a:p>
          <a:endParaRPr lang="en-US"/>
        </a:p>
      </dgm:t>
    </dgm:pt>
    <dgm:pt modelId="{279A4ECE-273A-4E9F-95B8-07CA8888B62F}" type="sibTrans" cxnId="{875825D0-786E-4331-8D79-1FE5E6845306}">
      <dgm:prSet/>
      <dgm:spPr/>
      <dgm:t>
        <a:bodyPr/>
        <a:lstStyle/>
        <a:p>
          <a:endParaRPr lang="en-US"/>
        </a:p>
      </dgm:t>
    </dgm:pt>
    <dgm:pt modelId="{1F3D617E-3330-4AB9-85A7-8E459E701171}">
      <dgm:prSet/>
      <dgm:spPr>
        <a:solidFill>
          <a:schemeClr val="accent2">
            <a:lumMod val="50000"/>
          </a:schemeClr>
        </a:solidFill>
      </dgm:spPr>
      <dgm:t>
        <a:bodyPr/>
        <a:lstStyle/>
        <a:p>
          <a:r>
            <a:rPr lang="en-US" dirty="0"/>
            <a:t>GIS Interactive Environment and Georeferencing
Matching with DKP</a:t>
          </a:r>
        </a:p>
      </dgm:t>
    </dgm:pt>
    <dgm:pt modelId="{4B9608A0-9741-47BB-977C-F5CA073E8CAD}" type="parTrans" cxnId="{D9E9DAFE-41FB-4459-A35B-62E5DBC8207E}">
      <dgm:prSet/>
      <dgm:spPr/>
      <dgm:t>
        <a:bodyPr/>
        <a:lstStyle/>
        <a:p>
          <a:endParaRPr lang="en-US"/>
        </a:p>
      </dgm:t>
    </dgm:pt>
    <dgm:pt modelId="{249D43F9-4A47-4587-A73E-F56EC5EF549C}" type="sibTrans" cxnId="{D9E9DAFE-41FB-4459-A35B-62E5DBC8207E}">
      <dgm:prSet/>
      <dgm:spPr/>
      <dgm:t>
        <a:bodyPr/>
        <a:lstStyle/>
        <a:p>
          <a:endParaRPr lang="en-US"/>
        </a:p>
      </dgm:t>
    </dgm:pt>
    <dgm:pt modelId="{0A08F470-2C5B-43A0-9EBD-E4D50B34E1C5}" type="pres">
      <dgm:prSet presAssocID="{444603B6-5DC7-4795-8F64-FFE275599121}" presName="diagram" presStyleCnt="0">
        <dgm:presLayoutVars>
          <dgm:dir/>
          <dgm:resizeHandles val="exact"/>
        </dgm:presLayoutVars>
      </dgm:prSet>
      <dgm:spPr/>
    </dgm:pt>
    <dgm:pt modelId="{E5CEF679-6B5D-44DD-915B-E4FEE9F5E245}" type="pres">
      <dgm:prSet presAssocID="{4B053794-1D9D-478C-84A3-4C6777314749}" presName="node" presStyleLbl="node1" presStyleIdx="0" presStyleCnt="8">
        <dgm:presLayoutVars>
          <dgm:bulletEnabled val="1"/>
        </dgm:presLayoutVars>
      </dgm:prSet>
      <dgm:spPr/>
    </dgm:pt>
    <dgm:pt modelId="{0DF9FFB2-C06B-44B5-B82D-4CEA77696671}" type="pres">
      <dgm:prSet presAssocID="{1269ADBD-D989-4BFB-8C6A-028FCC9A830E}" presName="sibTrans" presStyleCnt="0"/>
      <dgm:spPr/>
    </dgm:pt>
    <dgm:pt modelId="{572102B8-5C56-4813-8A85-D3CCD27D26FB}" type="pres">
      <dgm:prSet presAssocID="{5591B6D0-A7E8-47F0-ABD6-2CB3C2C70D0F}" presName="node" presStyleLbl="node1" presStyleIdx="1" presStyleCnt="8" custLinFactNeighborX="1200" custLinFactNeighborY="2667">
        <dgm:presLayoutVars>
          <dgm:bulletEnabled val="1"/>
        </dgm:presLayoutVars>
      </dgm:prSet>
      <dgm:spPr/>
    </dgm:pt>
    <dgm:pt modelId="{74A857A8-F8A8-42BF-9FA6-2DB1EA4B8324}" type="pres">
      <dgm:prSet presAssocID="{6920A45D-C9F4-4446-8A0B-9E3552C8F022}" presName="sibTrans" presStyleCnt="0"/>
      <dgm:spPr/>
    </dgm:pt>
    <dgm:pt modelId="{9A7A07A2-AF95-4A8E-86EA-3435BBB8B697}" type="pres">
      <dgm:prSet presAssocID="{78D9DE86-B0B5-4FA4-9648-E1B8EBBE9A5C}" presName="node" presStyleLbl="node1" presStyleIdx="2" presStyleCnt="8">
        <dgm:presLayoutVars>
          <dgm:bulletEnabled val="1"/>
        </dgm:presLayoutVars>
      </dgm:prSet>
      <dgm:spPr/>
    </dgm:pt>
    <dgm:pt modelId="{9882F69B-1900-4161-8E89-F093D9E9F21B}" type="pres">
      <dgm:prSet presAssocID="{BF41F9E1-C57A-41F8-951A-C60E8F62CEF9}" presName="sibTrans" presStyleCnt="0"/>
      <dgm:spPr/>
    </dgm:pt>
    <dgm:pt modelId="{4458D79F-1217-4DEA-8B7C-55D59E767AC4}" type="pres">
      <dgm:prSet presAssocID="{F84365B0-1A03-4A43-BFEA-D851BB04A3AC}" presName="node" presStyleLbl="node1" presStyleIdx="3" presStyleCnt="8">
        <dgm:presLayoutVars>
          <dgm:bulletEnabled val="1"/>
        </dgm:presLayoutVars>
      </dgm:prSet>
      <dgm:spPr/>
    </dgm:pt>
    <dgm:pt modelId="{6025ECF3-A456-4CE1-B8E1-514BAF2D4278}" type="pres">
      <dgm:prSet presAssocID="{895857C1-AB32-4B97-915B-6DF9B95C426C}" presName="sibTrans" presStyleCnt="0"/>
      <dgm:spPr/>
    </dgm:pt>
    <dgm:pt modelId="{D67FBD92-9155-4D62-AC15-169B778AB3B2}" type="pres">
      <dgm:prSet presAssocID="{1F3D617E-3330-4AB9-85A7-8E459E701171}" presName="node" presStyleLbl="node1" presStyleIdx="4" presStyleCnt="8">
        <dgm:presLayoutVars>
          <dgm:bulletEnabled val="1"/>
        </dgm:presLayoutVars>
      </dgm:prSet>
      <dgm:spPr/>
    </dgm:pt>
    <dgm:pt modelId="{90076269-4D49-4FE1-ACE4-14A984102F9B}" type="pres">
      <dgm:prSet presAssocID="{249D43F9-4A47-4587-A73E-F56EC5EF549C}" presName="sibTrans" presStyleCnt="0"/>
      <dgm:spPr/>
    </dgm:pt>
    <dgm:pt modelId="{52050E95-B166-4F15-A864-4BD7CA05C56C}" type="pres">
      <dgm:prSet presAssocID="{63C52066-4FB9-4588-A1A1-9D474880DE4B}" presName="node" presStyleLbl="node1" presStyleIdx="5" presStyleCnt="8">
        <dgm:presLayoutVars>
          <dgm:bulletEnabled val="1"/>
        </dgm:presLayoutVars>
      </dgm:prSet>
      <dgm:spPr/>
    </dgm:pt>
    <dgm:pt modelId="{A60077DB-FC02-45EE-813B-D11BE04CC17E}" type="pres">
      <dgm:prSet presAssocID="{90AB2085-0D41-4911-BB8E-42F45C467EAD}" presName="sibTrans" presStyleCnt="0"/>
      <dgm:spPr/>
    </dgm:pt>
    <dgm:pt modelId="{46B6FE49-F51E-4545-BF6F-594212B2CB9E}" type="pres">
      <dgm:prSet presAssocID="{E145E901-EB80-4FDA-A3E9-D323D4D07E5F}" presName="node" presStyleLbl="node1" presStyleIdx="6" presStyleCnt="8">
        <dgm:presLayoutVars>
          <dgm:bulletEnabled val="1"/>
        </dgm:presLayoutVars>
      </dgm:prSet>
      <dgm:spPr/>
    </dgm:pt>
    <dgm:pt modelId="{A712BEF8-346F-4951-9E05-4F08F39D1DA9}" type="pres">
      <dgm:prSet presAssocID="{3861CA2E-538A-4754-AA0E-EE1CCF634438}" presName="sibTrans" presStyleCnt="0"/>
      <dgm:spPr/>
    </dgm:pt>
    <dgm:pt modelId="{E1C5F893-ABEF-4FD3-A570-772DB5DA4B09}" type="pres">
      <dgm:prSet presAssocID="{F9E59936-2165-4B69-AECA-3AECCA28F5D9}" presName="node" presStyleLbl="node1" presStyleIdx="7" presStyleCnt="8">
        <dgm:presLayoutVars>
          <dgm:bulletEnabled val="1"/>
        </dgm:presLayoutVars>
      </dgm:prSet>
      <dgm:spPr/>
    </dgm:pt>
  </dgm:ptLst>
  <dgm:cxnLst>
    <dgm:cxn modelId="{9326E51F-54B0-4891-8EFE-4058E1B0F348}" type="presOf" srcId="{1F3D617E-3330-4AB9-85A7-8E459E701171}" destId="{D67FBD92-9155-4D62-AC15-169B778AB3B2}" srcOrd="0" destOrd="0" presId="urn:microsoft.com/office/officeart/2005/8/layout/default"/>
    <dgm:cxn modelId="{735CD02A-8B73-490E-A103-4BAF0EAD1B37}" srcId="{444603B6-5DC7-4795-8F64-FFE275599121}" destId="{63C52066-4FB9-4588-A1A1-9D474880DE4B}" srcOrd="5" destOrd="0" parTransId="{2F745B90-D7A4-4FC1-B553-4B8256D04720}" sibTransId="{90AB2085-0D41-4911-BB8E-42F45C467EAD}"/>
    <dgm:cxn modelId="{77E3342B-3824-4F96-9660-002FE4F7B8C6}" type="presOf" srcId="{5591B6D0-A7E8-47F0-ABD6-2CB3C2C70D0F}" destId="{572102B8-5C56-4813-8A85-D3CCD27D26FB}" srcOrd="0" destOrd="0" presId="urn:microsoft.com/office/officeart/2005/8/layout/default"/>
    <dgm:cxn modelId="{E80D2631-A294-4545-8E3F-FCC89A129B78}" srcId="{444603B6-5DC7-4795-8F64-FFE275599121}" destId="{5591B6D0-A7E8-47F0-ABD6-2CB3C2C70D0F}" srcOrd="1" destOrd="0" parTransId="{0B5725D0-86B4-4884-8953-495039E14E44}" sibTransId="{6920A45D-C9F4-4446-8A0B-9E3552C8F022}"/>
    <dgm:cxn modelId="{D697383A-04FC-4B3C-A565-E3B38DB35E21}" srcId="{444603B6-5DC7-4795-8F64-FFE275599121}" destId="{78D9DE86-B0B5-4FA4-9648-E1B8EBBE9A5C}" srcOrd="2" destOrd="0" parTransId="{9A41F6E1-96B9-428D-BF35-91F8CF57B4E6}" sibTransId="{BF41F9E1-C57A-41F8-951A-C60E8F62CEF9}"/>
    <dgm:cxn modelId="{CB09613B-F3A8-4776-9F88-87F9BA5C7967}" type="presOf" srcId="{F84365B0-1A03-4A43-BFEA-D851BB04A3AC}" destId="{4458D79F-1217-4DEA-8B7C-55D59E767AC4}" srcOrd="0" destOrd="0" presId="urn:microsoft.com/office/officeart/2005/8/layout/default"/>
    <dgm:cxn modelId="{48C72961-629C-4319-9A28-67CE4C793450}" type="presOf" srcId="{444603B6-5DC7-4795-8F64-FFE275599121}" destId="{0A08F470-2C5B-43A0-9EBD-E4D50B34E1C5}" srcOrd="0" destOrd="0" presId="urn:microsoft.com/office/officeart/2005/8/layout/default"/>
    <dgm:cxn modelId="{7AF60368-E297-42BC-981F-456C1BA9E297}" type="presOf" srcId="{4B053794-1D9D-478C-84A3-4C6777314749}" destId="{E5CEF679-6B5D-44DD-915B-E4FEE9F5E245}" srcOrd="0" destOrd="0" presId="urn:microsoft.com/office/officeart/2005/8/layout/default"/>
    <dgm:cxn modelId="{4007CE4D-0AE5-4C14-B4A1-53F666C9C83B}" srcId="{444603B6-5DC7-4795-8F64-FFE275599121}" destId="{4B053794-1D9D-478C-84A3-4C6777314749}" srcOrd="0" destOrd="0" parTransId="{D2B953E0-A144-4DC2-A74D-A2C9566124C2}" sibTransId="{1269ADBD-D989-4BFB-8C6A-028FCC9A830E}"/>
    <dgm:cxn modelId="{842BB670-64BF-497E-95DC-F8B459F6A096}" srcId="{444603B6-5DC7-4795-8F64-FFE275599121}" destId="{F84365B0-1A03-4A43-BFEA-D851BB04A3AC}" srcOrd="3" destOrd="0" parTransId="{A10D0EF2-F943-4C2F-A66B-0175DCB90641}" sibTransId="{895857C1-AB32-4B97-915B-6DF9B95C426C}"/>
    <dgm:cxn modelId="{B7778371-EE33-4445-BCDE-3774A75B7A1D}" type="presOf" srcId="{E145E901-EB80-4FDA-A3E9-D323D4D07E5F}" destId="{46B6FE49-F51E-4545-BF6F-594212B2CB9E}" srcOrd="0" destOrd="0" presId="urn:microsoft.com/office/officeart/2005/8/layout/default"/>
    <dgm:cxn modelId="{3EBEE18D-1730-47A2-9013-778D510E8B26}" type="presOf" srcId="{63C52066-4FB9-4588-A1A1-9D474880DE4B}" destId="{52050E95-B166-4F15-A864-4BD7CA05C56C}" srcOrd="0" destOrd="0" presId="urn:microsoft.com/office/officeart/2005/8/layout/default"/>
    <dgm:cxn modelId="{58E771BA-A5E4-432C-8488-3E69804EA162}" srcId="{444603B6-5DC7-4795-8F64-FFE275599121}" destId="{E145E901-EB80-4FDA-A3E9-D323D4D07E5F}" srcOrd="6" destOrd="0" parTransId="{F41F6186-BE4D-4249-8A64-B003AF606D0A}" sibTransId="{3861CA2E-538A-4754-AA0E-EE1CCF634438}"/>
    <dgm:cxn modelId="{875825D0-786E-4331-8D79-1FE5E6845306}" srcId="{444603B6-5DC7-4795-8F64-FFE275599121}" destId="{F9E59936-2165-4B69-AECA-3AECCA28F5D9}" srcOrd="7" destOrd="0" parTransId="{2413D384-BDD6-4C69-9F4D-005F88668D87}" sibTransId="{279A4ECE-273A-4E9F-95B8-07CA8888B62F}"/>
    <dgm:cxn modelId="{873767D3-4AD0-48B0-8DAB-18C1535D1070}" type="presOf" srcId="{F9E59936-2165-4B69-AECA-3AECCA28F5D9}" destId="{E1C5F893-ABEF-4FD3-A570-772DB5DA4B09}" srcOrd="0" destOrd="0" presId="urn:microsoft.com/office/officeart/2005/8/layout/default"/>
    <dgm:cxn modelId="{D7F17CFA-815C-4EEB-B945-53F40D5E1209}" type="presOf" srcId="{78D9DE86-B0B5-4FA4-9648-E1B8EBBE9A5C}" destId="{9A7A07A2-AF95-4A8E-86EA-3435BBB8B697}" srcOrd="0" destOrd="0" presId="urn:microsoft.com/office/officeart/2005/8/layout/default"/>
    <dgm:cxn modelId="{D9E9DAFE-41FB-4459-A35B-62E5DBC8207E}" srcId="{444603B6-5DC7-4795-8F64-FFE275599121}" destId="{1F3D617E-3330-4AB9-85A7-8E459E701171}" srcOrd="4" destOrd="0" parTransId="{4B9608A0-9741-47BB-977C-F5CA073E8CAD}" sibTransId="{249D43F9-4A47-4587-A73E-F56EC5EF549C}"/>
    <dgm:cxn modelId="{98A9BCBA-9C2D-4830-B8F9-DD42AA3A1C2A}" type="presParOf" srcId="{0A08F470-2C5B-43A0-9EBD-E4D50B34E1C5}" destId="{E5CEF679-6B5D-44DD-915B-E4FEE9F5E245}" srcOrd="0" destOrd="0" presId="urn:microsoft.com/office/officeart/2005/8/layout/default"/>
    <dgm:cxn modelId="{42D20B64-F632-4006-A54F-0E88CB731A05}" type="presParOf" srcId="{0A08F470-2C5B-43A0-9EBD-E4D50B34E1C5}" destId="{0DF9FFB2-C06B-44B5-B82D-4CEA77696671}" srcOrd="1" destOrd="0" presId="urn:microsoft.com/office/officeart/2005/8/layout/default"/>
    <dgm:cxn modelId="{C629CB18-EED8-4FDA-B7A8-4F2DEE82DBCE}" type="presParOf" srcId="{0A08F470-2C5B-43A0-9EBD-E4D50B34E1C5}" destId="{572102B8-5C56-4813-8A85-D3CCD27D26FB}" srcOrd="2" destOrd="0" presId="urn:microsoft.com/office/officeart/2005/8/layout/default"/>
    <dgm:cxn modelId="{EBCBACE2-07EE-4913-A678-FDB4F78FE265}" type="presParOf" srcId="{0A08F470-2C5B-43A0-9EBD-E4D50B34E1C5}" destId="{74A857A8-F8A8-42BF-9FA6-2DB1EA4B8324}" srcOrd="3" destOrd="0" presId="urn:microsoft.com/office/officeart/2005/8/layout/default"/>
    <dgm:cxn modelId="{32DB38FE-F8C0-4E95-A7F9-080B37F5BD15}" type="presParOf" srcId="{0A08F470-2C5B-43A0-9EBD-E4D50B34E1C5}" destId="{9A7A07A2-AF95-4A8E-86EA-3435BBB8B697}" srcOrd="4" destOrd="0" presId="urn:microsoft.com/office/officeart/2005/8/layout/default"/>
    <dgm:cxn modelId="{0C750C33-F4C3-4EE6-9D56-70B849D8AB49}" type="presParOf" srcId="{0A08F470-2C5B-43A0-9EBD-E4D50B34E1C5}" destId="{9882F69B-1900-4161-8E89-F093D9E9F21B}" srcOrd="5" destOrd="0" presId="urn:microsoft.com/office/officeart/2005/8/layout/default"/>
    <dgm:cxn modelId="{6B469434-061E-4D38-8005-366ECA3CF67A}" type="presParOf" srcId="{0A08F470-2C5B-43A0-9EBD-E4D50B34E1C5}" destId="{4458D79F-1217-4DEA-8B7C-55D59E767AC4}" srcOrd="6" destOrd="0" presId="urn:microsoft.com/office/officeart/2005/8/layout/default"/>
    <dgm:cxn modelId="{E587E91E-59E0-410A-90EB-20F66E6020DF}" type="presParOf" srcId="{0A08F470-2C5B-43A0-9EBD-E4D50B34E1C5}" destId="{6025ECF3-A456-4CE1-B8E1-514BAF2D4278}" srcOrd="7" destOrd="0" presId="urn:microsoft.com/office/officeart/2005/8/layout/default"/>
    <dgm:cxn modelId="{C63ECE52-4E27-49F7-B1B2-81AF4ACCBB93}" type="presParOf" srcId="{0A08F470-2C5B-43A0-9EBD-E4D50B34E1C5}" destId="{D67FBD92-9155-4D62-AC15-169B778AB3B2}" srcOrd="8" destOrd="0" presId="urn:microsoft.com/office/officeart/2005/8/layout/default"/>
    <dgm:cxn modelId="{6C42E822-AD38-4F40-BCD1-63F1777CE69D}" type="presParOf" srcId="{0A08F470-2C5B-43A0-9EBD-E4D50B34E1C5}" destId="{90076269-4D49-4FE1-ACE4-14A984102F9B}" srcOrd="9" destOrd="0" presId="urn:microsoft.com/office/officeart/2005/8/layout/default"/>
    <dgm:cxn modelId="{1CB42E06-21F7-4CE3-89CF-C2A8F0FEDA28}" type="presParOf" srcId="{0A08F470-2C5B-43A0-9EBD-E4D50B34E1C5}" destId="{52050E95-B166-4F15-A864-4BD7CA05C56C}" srcOrd="10" destOrd="0" presId="urn:microsoft.com/office/officeart/2005/8/layout/default"/>
    <dgm:cxn modelId="{3E113A58-E01D-489C-BCBB-DDCA12223DC9}" type="presParOf" srcId="{0A08F470-2C5B-43A0-9EBD-E4D50B34E1C5}" destId="{A60077DB-FC02-45EE-813B-D11BE04CC17E}" srcOrd="11" destOrd="0" presId="urn:microsoft.com/office/officeart/2005/8/layout/default"/>
    <dgm:cxn modelId="{B98B6944-0C36-438E-8297-0C78EFB44A1A}" type="presParOf" srcId="{0A08F470-2C5B-43A0-9EBD-E4D50B34E1C5}" destId="{46B6FE49-F51E-4545-BF6F-594212B2CB9E}" srcOrd="12" destOrd="0" presId="urn:microsoft.com/office/officeart/2005/8/layout/default"/>
    <dgm:cxn modelId="{BE5DD705-7A6D-49B5-B17D-36B72B07A132}" type="presParOf" srcId="{0A08F470-2C5B-43A0-9EBD-E4D50B34E1C5}" destId="{A712BEF8-346F-4951-9E05-4F08F39D1DA9}" srcOrd="13" destOrd="0" presId="urn:microsoft.com/office/officeart/2005/8/layout/default"/>
    <dgm:cxn modelId="{5C71E86E-D2E2-42F6-84AF-9B36CDB24AA0}" type="presParOf" srcId="{0A08F470-2C5B-43A0-9EBD-E4D50B34E1C5}" destId="{E1C5F893-ABEF-4FD3-A570-772DB5DA4B09}"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EF679-6B5D-44DD-915B-E4FEE9F5E245}">
      <dsp:nvSpPr>
        <dsp:cNvPr id="0" name=""/>
        <dsp:cNvSpPr/>
      </dsp:nvSpPr>
      <dsp:spPr>
        <a:xfrm>
          <a:off x="3201" y="1937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 clear and well-defined thermogram</a:t>
          </a:r>
        </a:p>
      </dsp:txBody>
      <dsp:txXfrm>
        <a:off x="3201" y="193789"/>
        <a:ext cx="2539866" cy="1523919"/>
      </dsp:txXfrm>
    </dsp:sp>
    <dsp:sp modelId="{572102B8-5C56-4813-8A85-D3CCD27D26FB}">
      <dsp:nvSpPr>
        <dsp:cNvPr id="0" name=""/>
        <dsp:cNvSpPr/>
      </dsp:nvSpPr>
      <dsp:spPr>
        <a:xfrm>
          <a:off x="2827533" y="234432"/>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kern="1200" dirty="0" err="1"/>
            <a:t>Improved</a:t>
          </a:r>
          <a:r>
            <a:rPr lang="sr-Latn-RS" sz="2200" kern="1200" dirty="0"/>
            <a:t> </a:t>
          </a:r>
          <a:r>
            <a:rPr lang="sr-Latn-RS" sz="2200" kern="1200" dirty="0" err="1"/>
            <a:t>image</a:t>
          </a:r>
          <a:r>
            <a:rPr lang="sr-Latn-RS" sz="2200" kern="1200" dirty="0"/>
            <a:t> </a:t>
          </a:r>
          <a:r>
            <a:rPr lang="sr-Latn-RS" sz="2200" kern="1200" dirty="0" err="1"/>
            <a:t>quality</a:t>
          </a:r>
          <a:endParaRPr lang="en-US" sz="2200" kern="1200" dirty="0"/>
        </a:p>
      </dsp:txBody>
      <dsp:txXfrm>
        <a:off x="2827533" y="234432"/>
        <a:ext cx="2539866" cy="1523919"/>
      </dsp:txXfrm>
    </dsp:sp>
    <dsp:sp modelId="{9A7A07A2-AF95-4A8E-86EA-3435BBB8B697}">
      <dsp:nvSpPr>
        <dsp:cNvPr id="0" name=""/>
        <dsp:cNvSpPr/>
      </dsp:nvSpPr>
      <dsp:spPr>
        <a:xfrm>
          <a:off x="5590907" y="193789"/>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Unified Control Programming Environment</a:t>
          </a:r>
        </a:p>
      </dsp:txBody>
      <dsp:txXfrm>
        <a:off x="5590907" y="193789"/>
        <a:ext cx="2539866" cy="1523919"/>
      </dsp:txXfrm>
    </dsp:sp>
    <dsp:sp modelId="{4458D79F-1217-4DEA-8B7C-55D59E767AC4}">
      <dsp:nvSpPr>
        <dsp:cNvPr id="0" name=""/>
        <dsp:cNvSpPr/>
      </dsp:nvSpPr>
      <dsp:spPr>
        <a:xfrm>
          <a:off x="8384760" y="193789"/>
          <a:ext cx="2539866" cy="15239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kern="1200" dirty="0" err="1"/>
            <a:t>Uniform</a:t>
          </a:r>
          <a:r>
            <a:rPr lang="sr-Latn-RS" sz="2200" kern="1200" dirty="0"/>
            <a:t> temperature </a:t>
          </a:r>
          <a:r>
            <a:rPr lang="sr-Latn-RS" sz="2200" kern="1200" dirty="0" err="1"/>
            <a:t>scale</a:t>
          </a:r>
          <a:r>
            <a:rPr lang="sr-Latn-RS" sz="2200" kern="1200" dirty="0"/>
            <a:t>,</a:t>
          </a:r>
          <a:endParaRPr lang="en-US" sz="2200" kern="1200" dirty="0"/>
        </a:p>
      </dsp:txBody>
      <dsp:txXfrm>
        <a:off x="8384760" y="193789"/>
        <a:ext cx="2539866" cy="1523919"/>
      </dsp:txXfrm>
    </dsp:sp>
    <dsp:sp modelId="{D67FBD92-9155-4D62-AC15-169B778AB3B2}">
      <dsp:nvSpPr>
        <dsp:cNvPr id="0" name=""/>
        <dsp:cNvSpPr/>
      </dsp:nvSpPr>
      <dsp:spPr>
        <a:xfrm>
          <a:off x="3201" y="1971695"/>
          <a:ext cx="2539866" cy="1523919"/>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GIS Interactive Environment and Georeferencing
Matching with DKP</a:t>
          </a:r>
        </a:p>
      </dsp:txBody>
      <dsp:txXfrm>
        <a:off x="3201" y="1971695"/>
        <a:ext cx="2539866" cy="1523919"/>
      </dsp:txXfrm>
    </dsp:sp>
    <dsp:sp modelId="{52050E95-B166-4F15-A864-4BD7CA05C56C}">
      <dsp:nvSpPr>
        <dsp:cNvPr id="0" name=""/>
        <dsp:cNvSpPr/>
      </dsp:nvSpPr>
      <dsp:spPr>
        <a:xfrm>
          <a:off x="2797054" y="1971695"/>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Compactness and mobility of the thermal imaging system,</a:t>
          </a:r>
        </a:p>
      </dsp:txBody>
      <dsp:txXfrm>
        <a:off x="2797054" y="1971695"/>
        <a:ext cx="2539866" cy="1523919"/>
      </dsp:txXfrm>
    </dsp:sp>
    <dsp:sp modelId="{46B6FE49-F51E-4545-BF6F-594212B2CB9E}">
      <dsp:nvSpPr>
        <dsp:cNvPr id="0" name=""/>
        <dsp:cNvSpPr/>
      </dsp:nvSpPr>
      <dsp:spPr>
        <a:xfrm>
          <a:off x="5590907" y="1971695"/>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kern="1200" dirty="0" err="1"/>
            <a:t>Easy</a:t>
          </a:r>
          <a:r>
            <a:rPr lang="sr-Latn-RS" sz="2200" kern="1200" dirty="0"/>
            <a:t> </a:t>
          </a:r>
          <a:r>
            <a:rPr lang="sr-Latn-RS" sz="2200" kern="1200" dirty="0" err="1"/>
            <a:t>handling</a:t>
          </a:r>
          <a:r>
            <a:rPr lang="sr-Latn-RS" sz="2200" kern="1200" dirty="0"/>
            <a:t>, </a:t>
          </a:r>
          <a:r>
            <a:rPr lang="sr-Latn-RS" sz="2200" kern="1200" dirty="0" err="1"/>
            <a:t>reliable</a:t>
          </a:r>
          <a:r>
            <a:rPr lang="sr-Latn-RS" sz="2200" kern="1200" dirty="0"/>
            <a:t> </a:t>
          </a:r>
          <a:r>
            <a:rPr lang="sr-Latn-RS" sz="2200" kern="1200" dirty="0" err="1"/>
            <a:t>results</a:t>
          </a:r>
          <a:r>
            <a:rPr lang="sr-Latn-RS" sz="2200" kern="1200" dirty="0"/>
            <a:t>,,</a:t>
          </a:r>
          <a:endParaRPr lang="en-US" sz="2200" kern="1200" dirty="0"/>
        </a:p>
      </dsp:txBody>
      <dsp:txXfrm>
        <a:off x="5590907" y="1971695"/>
        <a:ext cx="2539866" cy="1523919"/>
      </dsp:txXfrm>
    </dsp:sp>
    <dsp:sp modelId="{E1C5F893-ABEF-4FD3-A570-772DB5DA4B09}">
      <dsp:nvSpPr>
        <dsp:cNvPr id="0" name=""/>
        <dsp:cNvSpPr/>
      </dsp:nvSpPr>
      <dsp:spPr>
        <a:xfrm>
          <a:off x="8384760" y="1971695"/>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kern="1200" dirty="0"/>
            <a:t>WEB Portal</a:t>
          </a:r>
          <a:endParaRPr lang="en-US" sz="2200" kern="1200" dirty="0"/>
        </a:p>
      </dsp:txBody>
      <dsp:txXfrm>
        <a:off x="8384760" y="19716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 slajd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045D51-0C2B-911C-7276-F9FD7604A479}"/>
              </a:ext>
            </a:extLst>
          </p:cNvPr>
          <p:cNvSpPr>
            <a:spLocks noGrp="1"/>
          </p:cNvSpPr>
          <p:nvPr>
            <p:ph type="ctrTitle"/>
          </p:nvPr>
        </p:nvSpPr>
        <p:spPr>
          <a:xfrm>
            <a:off x="1524000" y="1122363"/>
            <a:ext cx="9144000" cy="2387600"/>
          </a:xfrm>
        </p:spPr>
        <p:txBody>
          <a:bodyPr anchor="b"/>
          <a:lstStyle>
            <a:lvl1pPr algn="ctr">
              <a:defRPr sz="6000"/>
            </a:lvl1pPr>
          </a:lstStyle>
          <a:p>
            <a:r>
              <a:rPr lang="sr-Latn-RS"/>
              <a:t>Kliknite i uredite naslov mastera</a:t>
            </a:r>
            <a:endParaRPr lang="en-US"/>
          </a:p>
        </p:txBody>
      </p:sp>
      <p:sp>
        <p:nvSpPr>
          <p:cNvPr id="3" name="Podnaslov 2">
            <a:extLst>
              <a:ext uri="{FF2B5EF4-FFF2-40B4-BE49-F238E27FC236}">
                <a16:creationId xmlns:a16="http://schemas.microsoft.com/office/drawing/2014/main" id="{AE0C278D-3610-7A5D-FBAD-2B7311123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r-Latn-RS"/>
              <a:t>Kliknite da biste uredili stil podnaslova mastera</a:t>
            </a:r>
            <a:endParaRPr lang="en-US"/>
          </a:p>
        </p:txBody>
      </p:sp>
      <p:sp>
        <p:nvSpPr>
          <p:cNvPr id="4" name="Čuvar mesta za datum 3">
            <a:extLst>
              <a:ext uri="{FF2B5EF4-FFF2-40B4-BE49-F238E27FC236}">
                <a16:creationId xmlns:a16="http://schemas.microsoft.com/office/drawing/2014/main" id="{8984F263-7BE5-F68E-4C25-890E091C5ABA}"/>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1443B2FF-0423-F9BF-D229-0A83B87E441F}"/>
              </a:ext>
            </a:extLst>
          </p:cNvPr>
          <p:cNvSpPr>
            <a:spLocks noGrp="1"/>
          </p:cNvSpPr>
          <p:nvPr>
            <p:ph type="ftr" sz="quarter" idx="11"/>
          </p:nvPr>
        </p:nvSpPr>
        <p:spPr/>
        <p:txBody>
          <a:bodyPr/>
          <a:lstStyle/>
          <a:p>
            <a:endParaRPr lang="en-US"/>
          </a:p>
        </p:txBody>
      </p:sp>
      <p:sp>
        <p:nvSpPr>
          <p:cNvPr id="6" name="Čuvar mesta za broj slajda 5">
            <a:extLst>
              <a:ext uri="{FF2B5EF4-FFF2-40B4-BE49-F238E27FC236}">
                <a16:creationId xmlns:a16="http://schemas.microsoft.com/office/drawing/2014/main" id="{87F96C76-DEB0-943F-A6F7-11E78BA7EC45}"/>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207634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AB3C89-DB08-02F5-CD27-ACA680A58969}"/>
              </a:ext>
            </a:extLst>
          </p:cNvPr>
          <p:cNvSpPr>
            <a:spLocks noGrp="1"/>
          </p:cNvSpPr>
          <p:nvPr>
            <p:ph type="title"/>
          </p:nvPr>
        </p:nvSpPr>
        <p:spPr/>
        <p:txBody>
          <a:bodyPr/>
          <a:lstStyle/>
          <a:p>
            <a:r>
              <a:rPr lang="sr-Latn-RS"/>
              <a:t>Kliknite i uredite naslov mastera</a:t>
            </a:r>
            <a:endParaRPr lang="en-US"/>
          </a:p>
        </p:txBody>
      </p:sp>
      <p:sp>
        <p:nvSpPr>
          <p:cNvPr id="3" name="Čuvar mesta za vertikalni tekst 2">
            <a:extLst>
              <a:ext uri="{FF2B5EF4-FFF2-40B4-BE49-F238E27FC236}">
                <a16:creationId xmlns:a16="http://schemas.microsoft.com/office/drawing/2014/main" id="{F2814E10-E5E1-F898-45AA-3DFD5ED2D4AE}"/>
              </a:ext>
            </a:extLst>
          </p:cNvPr>
          <p:cNvSpPr>
            <a:spLocks noGrp="1"/>
          </p:cNvSpPr>
          <p:nvPr>
            <p:ph type="body" orient="vert" idx="1"/>
          </p:nvPr>
        </p:nvSpPr>
        <p:spPr/>
        <p:txBody>
          <a:bodyPr vert="eaVert"/>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datum 3">
            <a:extLst>
              <a:ext uri="{FF2B5EF4-FFF2-40B4-BE49-F238E27FC236}">
                <a16:creationId xmlns:a16="http://schemas.microsoft.com/office/drawing/2014/main" id="{35A67811-E3BA-402F-F6C5-94DBAD519FDA}"/>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8DE0680A-00B0-1151-14EB-BFC1720F4AC2}"/>
              </a:ext>
            </a:extLst>
          </p:cNvPr>
          <p:cNvSpPr>
            <a:spLocks noGrp="1"/>
          </p:cNvSpPr>
          <p:nvPr>
            <p:ph type="ftr" sz="quarter" idx="11"/>
          </p:nvPr>
        </p:nvSpPr>
        <p:spPr/>
        <p:txBody>
          <a:bodyPr/>
          <a:lstStyle/>
          <a:p>
            <a:endParaRPr lang="en-US"/>
          </a:p>
        </p:txBody>
      </p:sp>
      <p:sp>
        <p:nvSpPr>
          <p:cNvPr id="6" name="Čuvar mesta za broj slajda 5">
            <a:extLst>
              <a:ext uri="{FF2B5EF4-FFF2-40B4-BE49-F238E27FC236}">
                <a16:creationId xmlns:a16="http://schemas.microsoft.com/office/drawing/2014/main" id="{0B89747A-5FC2-C064-7661-B3B1852C6D12}"/>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97758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ni naslov i tekst">
    <p:spTree>
      <p:nvGrpSpPr>
        <p:cNvPr id="1" name=""/>
        <p:cNvGrpSpPr/>
        <p:nvPr/>
      </p:nvGrpSpPr>
      <p:grpSpPr>
        <a:xfrm>
          <a:off x="0" y="0"/>
          <a:ext cx="0" cy="0"/>
          <a:chOff x="0" y="0"/>
          <a:chExt cx="0" cy="0"/>
        </a:xfrm>
      </p:grpSpPr>
      <p:sp>
        <p:nvSpPr>
          <p:cNvPr id="2" name="Vertikalni naslov 1">
            <a:extLst>
              <a:ext uri="{FF2B5EF4-FFF2-40B4-BE49-F238E27FC236}">
                <a16:creationId xmlns:a16="http://schemas.microsoft.com/office/drawing/2014/main" id="{1C12BDA4-3146-C001-C46E-E7AAFCA4EC24}"/>
              </a:ext>
            </a:extLst>
          </p:cNvPr>
          <p:cNvSpPr>
            <a:spLocks noGrp="1"/>
          </p:cNvSpPr>
          <p:nvPr>
            <p:ph type="title" orient="vert"/>
          </p:nvPr>
        </p:nvSpPr>
        <p:spPr>
          <a:xfrm>
            <a:off x="8724900" y="365125"/>
            <a:ext cx="2628900" cy="5811838"/>
          </a:xfrm>
        </p:spPr>
        <p:txBody>
          <a:bodyPr vert="eaVert"/>
          <a:lstStyle/>
          <a:p>
            <a:r>
              <a:rPr lang="sr-Latn-RS"/>
              <a:t>Kliknite i uredite naslov mastera</a:t>
            </a:r>
            <a:endParaRPr lang="en-US"/>
          </a:p>
        </p:txBody>
      </p:sp>
      <p:sp>
        <p:nvSpPr>
          <p:cNvPr id="3" name="Čuvar mesta za vertikalni tekst 2">
            <a:extLst>
              <a:ext uri="{FF2B5EF4-FFF2-40B4-BE49-F238E27FC236}">
                <a16:creationId xmlns:a16="http://schemas.microsoft.com/office/drawing/2014/main" id="{B260E157-0DBE-F232-6BDC-41583C3BD5A3}"/>
              </a:ext>
            </a:extLst>
          </p:cNvPr>
          <p:cNvSpPr>
            <a:spLocks noGrp="1"/>
          </p:cNvSpPr>
          <p:nvPr>
            <p:ph type="body" orient="vert" idx="1"/>
          </p:nvPr>
        </p:nvSpPr>
        <p:spPr>
          <a:xfrm>
            <a:off x="838200" y="365125"/>
            <a:ext cx="7734300" cy="5811838"/>
          </a:xfrm>
        </p:spPr>
        <p:txBody>
          <a:bodyPr vert="eaVert"/>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datum 3">
            <a:extLst>
              <a:ext uri="{FF2B5EF4-FFF2-40B4-BE49-F238E27FC236}">
                <a16:creationId xmlns:a16="http://schemas.microsoft.com/office/drawing/2014/main" id="{BE44E4B7-CBC3-A818-62CC-3D0F99B3ED65}"/>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C697F5A3-942B-E635-B45F-93B4C3875328}"/>
              </a:ext>
            </a:extLst>
          </p:cNvPr>
          <p:cNvSpPr>
            <a:spLocks noGrp="1"/>
          </p:cNvSpPr>
          <p:nvPr>
            <p:ph type="ftr" sz="quarter" idx="11"/>
          </p:nvPr>
        </p:nvSpPr>
        <p:spPr/>
        <p:txBody>
          <a:bodyPr/>
          <a:lstStyle/>
          <a:p>
            <a:endParaRPr lang="en-US"/>
          </a:p>
        </p:txBody>
      </p:sp>
      <p:sp>
        <p:nvSpPr>
          <p:cNvPr id="6" name="Čuvar mesta za broj slajda 5">
            <a:extLst>
              <a:ext uri="{FF2B5EF4-FFF2-40B4-BE49-F238E27FC236}">
                <a16:creationId xmlns:a16="http://schemas.microsoft.com/office/drawing/2014/main" id="{9B024CEE-8621-7FAF-E1A0-737CD314B3A3}"/>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378290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1 line - 2 Columns">
  <p:cSld name="Title 1 line - 2 Columns">
    <p:bg>
      <p:bgPr>
        <a:solidFill>
          <a:srgbClr val="EAEFF2"/>
        </a:solid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31800" y="482533"/>
            <a:ext cx="11282000" cy="669600"/>
          </a:xfrm>
          <a:prstGeom prst="rect">
            <a:avLst/>
          </a:prstGeom>
          <a:noFill/>
          <a:ln>
            <a:noFill/>
          </a:ln>
        </p:spPr>
        <p:txBody>
          <a:bodyPr spcFirstLastPara="1" wrap="square" lIns="41900" tIns="41900" rIns="41900" bIns="41900" anchor="t" anchorCtr="0"/>
          <a:lstStyle>
            <a:lvl1pPr marR="0" lvl="0" algn="l" rtl="0">
              <a:lnSpc>
                <a:spcPct val="90000"/>
              </a:lnSpc>
              <a:spcBef>
                <a:spcPts val="0"/>
              </a:spcBef>
              <a:spcAft>
                <a:spcPts val="0"/>
              </a:spcAft>
              <a:buClr>
                <a:srgbClr val="737C85"/>
              </a:buClr>
              <a:buSzPts val="6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1067"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body" idx="1"/>
          </p:nvPr>
        </p:nvSpPr>
        <p:spPr>
          <a:xfrm>
            <a:off x="431800" y="1246600"/>
            <a:ext cx="5293600" cy="4634400"/>
          </a:xfrm>
          <a:prstGeom prst="rect">
            <a:avLst/>
          </a:prstGeom>
          <a:noFill/>
          <a:ln>
            <a:noFill/>
          </a:ln>
        </p:spPr>
        <p:txBody>
          <a:bodyPr spcFirstLastPara="1" wrap="square" lIns="91425" tIns="91425" rIns="91425" bIns="91425" anchor="t" anchorCtr="0"/>
          <a:lstStyle>
            <a:lvl1pPr marL="609585" marR="0" lvl="0" indent="-423323" algn="l" rtl="0">
              <a:lnSpc>
                <a:spcPct val="100000"/>
              </a:lnSpc>
              <a:spcBef>
                <a:spcPts val="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2438339" marR="0" lvl="3"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100000"/>
              </a:lnSpc>
              <a:spcBef>
                <a:spcPts val="1067"/>
              </a:spcBef>
              <a:spcAft>
                <a:spcPts val="1067"/>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
        <p:nvSpPr>
          <p:cNvPr id="46" name="Google Shape;46;p10"/>
          <p:cNvSpPr txBox="1">
            <a:spLocks noGrp="1"/>
          </p:cNvSpPr>
          <p:nvPr>
            <p:ph type="body" idx="2"/>
          </p:nvPr>
        </p:nvSpPr>
        <p:spPr>
          <a:xfrm>
            <a:off x="6420033" y="1246600"/>
            <a:ext cx="5293600" cy="4634400"/>
          </a:xfrm>
          <a:prstGeom prst="rect">
            <a:avLst/>
          </a:prstGeom>
          <a:noFill/>
          <a:ln>
            <a:noFill/>
          </a:ln>
        </p:spPr>
        <p:txBody>
          <a:bodyPr spcFirstLastPara="1" wrap="square" lIns="91425" tIns="91425" rIns="91425" bIns="91425" anchor="t" anchorCtr="0"/>
          <a:lstStyle>
            <a:lvl1pPr marL="609585" marR="0" lvl="0" indent="-423323" algn="l" rtl="0">
              <a:lnSpc>
                <a:spcPct val="100000"/>
              </a:lnSpc>
              <a:spcBef>
                <a:spcPts val="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1pPr>
            <a:lvl2pPr marL="1219170" marR="0" lvl="1"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2pPr>
            <a:lvl3pPr marL="1828754" marR="0" lvl="2"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2438339" marR="0" lvl="3"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100000"/>
              </a:lnSpc>
              <a:spcBef>
                <a:spcPts val="1067"/>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100000"/>
              </a:lnSpc>
              <a:spcBef>
                <a:spcPts val="1067"/>
              </a:spcBef>
              <a:spcAft>
                <a:spcPts val="1067"/>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9065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1442C0-1BC1-0F9F-657E-24289E7F8E65}"/>
              </a:ext>
            </a:extLst>
          </p:cNvPr>
          <p:cNvSpPr>
            <a:spLocks noGrp="1"/>
          </p:cNvSpPr>
          <p:nvPr>
            <p:ph type="title"/>
          </p:nvPr>
        </p:nvSpPr>
        <p:spPr/>
        <p:txBody>
          <a:bodyPr/>
          <a:lstStyle/>
          <a:p>
            <a:r>
              <a:rPr lang="sr-Latn-RS"/>
              <a:t>Kliknite i uredite naslov mastera</a:t>
            </a:r>
            <a:endParaRPr lang="en-US"/>
          </a:p>
        </p:txBody>
      </p:sp>
      <p:sp>
        <p:nvSpPr>
          <p:cNvPr id="3" name="Čuvar mesta za sadržaj 2">
            <a:extLst>
              <a:ext uri="{FF2B5EF4-FFF2-40B4-BE49-F238E27FC236}">
                <a16:creationId xmlns:a16="http://schemas.microsoft.com/office/drawing/2014/main" id="{E0050234-AA60-FB24-4AA1-FC765A1DEC99}"/>
              </a:ext>
            </a:extLst>
          </p:cNvPr>
          <p:cNvSpPr>
            <a:spLocks noGrp="1"/>
          </p:cNvSpPr>
          <p:nvPr>
            <p:ph idx="1"/>
          </p:nvPr>
        </p:nvSpPr>
        <p:spPr/>
        <p:txBody>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datum 3">
            <a:extLst>
              <a:ext uri="{FF2B5EF4-FFF2-40B4-BE49-F238E27FC236}">
                <a16:creationId xmlns:a16="http://schemas.microsoft.com/office/drawing/2014/main" id="{B144B827-6827-24A7-7E24-28CC99DCC82A}"/>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29360F08-2D0D-7057-704F-0223A2D644FC}"/>
              </a:ext>
            </a:extLst>
          </p:cNvPr>
          <p:cNvSpPr>
            <a:spLocks noGrp="1"/>
          </p:cNvSpPr>
          <p:nvPr>
            <p:ph type="ftr" sz="quarter" idx="11"/>
          </p:nvPr>
        </p:nvSpPr>
        <p:spPr/>
        <p:txBody>
          <a:bodyPr/>
          <a:lstStyle/>
          <a:p>
            <a:endParaRPr lang="en-US"/>
          </a:p>
        </p:txBody>
      </p:sp>
      <p:sp>
        <p:nvSpPr>
          <p:cNvPr id="6" name="Čuvar mesta za broj slajda 5">
            <a:extLst>
              <a:ext uri="{FF2B5EF4-FFF2-40B4-BE49-F238E27FC236}">
                <a16:creationId xmlns:a16="http://schemas.microsoft.com/office/drawing/2014/main" id="{E10E95CC-92F1-7AA8-CE92-4DBEC8A7FA12}"/>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330545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elj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25640F-3E8B-06B8-B4D9-0C70F4ED1FB2}"/>
              </a:ext>
            </a:extLst>
          </p:cNvPr>
          <p:cNvSpPr>
            <a:spLocks noGrp="1"/>
          </p:cNvSpPr>
          <p:nvPr>
            <p:ph type="title"/>
          </p:nvPr>
        </p:nvSpPr>
        <p:spPr>
          <a:xfrm>
            <a:off x="831850" y="1709738"/>
            <a:ext cx="10515600" cy="2852737"/>
          </a:xfrm>
        </p:spPr>
        <p:txBody>
          <a:bodyPr anchor="b"/>
          <a:lstStyle>
            <a:lvl1pPr>
              <a:defRPr sz="6000"/>
            </a:lvl1pPr>
          </a:lstStyle>
          <a:p>
            <a:r>
              <a:rPr lang="sr-Latn-RS"/>
              <a:t>Kliknite i uredite naslov mastera</a:t>
            </a:r>
            <a:endParaRPr lang="en-US"/>
          </a:p>
        </p:txBody>
      </p:sp>
      <p:sp>
        <p:nvSpPr>
          <p:cNvPr id="3" name="Čuvar mesta za tekst 2">
            <a:extLst>
              <a:ext uri="{FF2B5EF4-FFF2-40B4-BE49-F238E27FC236}">
                <a16:creationId xmlns:a16="http://schemas.microsoft.com/office/drawing/2014/main" id="{2234F3EE-4A7C-0548-289C-51768EE4D6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r-Latn-RS"/>
              <a:t>Kliknite da biste uredili stilove teksta mastera</a:t>
            </a:r>
          </a:p>
        </p:txBody>
      </p:sp>
      <p:sp>
        <p:nvSpPr>
          <p:cNvPr id="4" name="Čuvar mesta za datum 3">
            <a:extLst>
              <a:ext uri="{FF2B5EF4-FFF2-40B4-BE49-F238E27FC236}">
                <a16:creationId xmlns:a16="http://schemas.microsoft.com/office/drawing/2014/main" id="{E9E56EA9-54D7-713C-E3D2-A3D52FA27412}"/>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AD37CACD-56F3-89B0-E608-26C22AEF925E}"/>
              </a:ext>
            </a:extLst>
          </p:cNvPr>
          <p:cNvSpPr>
            <a:spLocks noGrp="1"/>
          </p:cNvSpPr>
          <p:nvPr>
            <p:ph type="ftr" sz="quarter" idx="11"/>
          </p:nvPr>
        </p:nvSpPr>
        <p:spPr/>
        <p:txBody>
          <a:bodyPr/>
          <a:lstStyle/>
          <a:p>
            <a:endParaRPr lang="en-US"/>
          </a:p>
        </p:txBody>
      </p:sp>
      <p:sp>
        <p:nvSpPr>
          <p:cNvPr id="6" name="Čuvar mesta za broj slajda 5">
            <a:extLst>
              <a:ext uri="{FF2B5EF4-FFF2-40B4-BE49-F238E27FC236}">
                <a16:creationId xmlns:a16="http://schemas.microsoft.com/office/drawing/2014/main" id="{BFCFC2A3-AD39-EE1F-3A3B-20A4E0F2427F}"/>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317733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FB04A5-9D5B-A110-E044-6A564F866843}"/>
              </a:ext>
            </a:extLst>
          </p:cNvPr>
          <p:cNvSpPr>
            <a:spLocks noGrp="1"/>
          </p:cNvSpPr>
          <p:nvPr>
            <p:ph type="title"/>
          </p:nvPr>
        </p:nvSpPr>
        <p:spPr/>
        <p:txBody>
          <a:bodyPr/>
          <a:lstStyle/>
          <a:p>
            <a:r>
              <a:rPr lang="sr-Latn-RS"/>
              <a:t>Kliknite i uredite naslov mastera</a:t>
            </a:r>
            <a:endParaRPr lang="en-US"/>
          </a:p>
        </p:txBody>
      </p:sp>
      <p:sp>
        <p:nvSpPr>
          <p:cNvPr id="3" name="Čuvar mesta za sadržaj 2">
            <a:extLst>
              <a:ext uri="{FF2B5EF4-FFF2-40B4-BE49-F238E27FC236}">
                <a16:creationId xmlns:a16="http://schemas.microsoft.com/office/drawing/2014/main" id="{40B109C0-E462-0A0D-65FD-0968B704D4F1}"/>
              </a:ext>
            </a:extLst>
          </p:cNvPr>
          <p:cNvSpPr>
            <a:spLocks noGrp="1"/>
          </p:cNvSpPr>
          <p:nvPr>
            <p:ph sz="half" idx="1"/>
          </p:nvPr>
        </p:nvSpPr>
        <p:spPr>
          <a:xfrm>
            <a:off x="838200" y="1825625"/>
            <a:ext cx="5181600" cy="4351338"/>
          </a:xfrm>
        </p:spPr>
        <p:txBody>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sadržaj 3">
            <a:extLst>
              <a:ext uri="{FF2B5EF4-FFF2-40B4-BE49-F238E27FC236}">
                <a16:creationId xmlns:a16="http://schemas.microsoft.com/office/drawing/2014/main" id="{E1314097-5855-89EE-5022-D1E5C72D063F}"/>
              </a:ext>
            </a:extLst>
          </p:cNvPr>
          <p:cNvSpPr>
            <a:spLocks noGrp="1"/>
          </p:cNvSpPr>
          <p:nvPr>
            <p:ph sz="half" idx="2"/>
          </p:nvPr>
        </p:nvSpPr>
        <p:spPr>
          <a:xfrm>
            <a:off x="6172200" y="1825625"/>
            <a:ext cx="5181600" cy="4351338"/>
          </a:xfrm>
        </p:spPr>
        <p:txBody>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5" name="Čuvar mesta za datum 4">
            <a:extLst>
              <a:ext uri="{FF2B5EF4-FFF2-40B4-BE49-F238E27FC236}">
                <a16:creationId xmlns:a16="http://schemas.microsoft.com/office/drawing/2014/main" id="{0F0C678D-8A90-C9C1-6347-E04C3AA3AC70}"/>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6" name="Čuvar mesta za podnožje 5">
            <a:extLst>
              <a:ext uri="{FF2B5EF4-FFF2-40B4-BE49-F238E27FC236}">
                <a16:creationId xmlns:a16="http://schemas.microsoft.com/office/drawing/2014/main" id="{70AD70D9-FB80-7282-1622-12FD5FB45758}"/>
              </a:ext>
            </a:extLst>
          </p:cNvPr>
          <p:cNvSpPr>
            <a:spLocks noGrp="1"/>
          </p:cNvSpPr>
          <p:nvPr>
            <p:ph type="ftr" sz="quarter" idx="11"/>
          </p:nvPr>
        </p:nvSpPr>
        <p:spPr/>
        <p:txBody>
          <a:bodyPr/>
          <a:lstStyle/>
          <a:p>
            <a:endParaRPr lang="en-US"/>
          </a:p>
        </p:txBody>
      </p:sp>
      <p:sp>
        <p:nvSpPr>
          <p:cNvPr id="7" name="Čuvar mesta za broj slajda 6">
            <a:extLst>
              <a:ext uri="{FF2B5EF4-FFF2-40B4-BE49-F238E27FC236}">
                <a16:creationId xmlns:a16="http://schemas.microsoft.com/office/drawing/2014/main" id="{BF353A16-9332-0CF3-1521-F8163B086981}"/>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4118919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5BDF45-7A9D-89A9-AC99-65D31008E2B3}"/>
              </a:ext>
            </a:extLst>
          </p:cNvPr>
          <p:cNvSpPr>
            <a:spLocks noGrp="1"/>
          </p:cNvSpPr>
          <p:nvPr>
            <p:ph type="title"/>
          </p:nvPr>
        </p:nvSpPr>
        <p:spPr>
          <a:xfrm>
            <a:off x="839788" y="365125"/>
            <a:ext cx="10515600" cy="1325563"/>
          </a:xfrm>
        </p:spPr>
        <p:txBody>
          <a:bodyPr/>
          <a:lstStyle/>
          <a:p>
            <a:r>
              <a:rPr lang="sr-Latn-RS"/>
              <a:t>Kliknite i uredite naslov mastera</a:t>
            </a:r>
            <a:endParaRPr lang="en-US"/>
          </a:p>
        </p:txBody>
      </p:sp>
      <p:sp>
        <p:nvSpPr>
          <p:cNvPr id="3" name="Čuvar mesta za tekst 2">
            <a:extLst>
              <a:ext uri="{FF2B5EF4-FFF2-40B4-BE49-F238E27FC236}">
                <a16:creationId xmlns:a16="http://schemas.microsoft.com/office/drawing/2014/main" id="{B739AFE4-8311-1D19-91B9-9FE14EA91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RS"/>
              <a:t>Kliknite da biste uredili stilove teksta mastera</a:t>
            </a:r>
          </a:p>
        </p:txBody>
      </p:sp>
      <p:sp>
        <p:nvSpPr>
          <p:cNvPr id="4" name="Čuvar mesta za sadržaj 3">
            <a:extLst>
              <a:ext uri="{FF2B5EF4-FFF2-40B4-BE49-F238E27FC236}">
                <a16:creationId xmlns:a16="http://schemas.microsoft.com/office/drawing/2014/main" id="{FB4CAA35-4D51-E275-D470-778336709C38}"/>
              </a:ext>
            </a:extLst>
          </p:cNvPr>
          <p:cNvSpPr>
            <a:spLocks noGrp="1"/>
          </p:cNvSpPr>
          <p:nvPr>
            <p:ph sz="half" idx="2"/>
          </p:nvPr>
        </p:nvSpPr>
        <p:spPr>
          <a:xfrm>
            <a:off x="839788" y="2505075"/>
            <a:ext cx="5157787" cy="3684588"/>
          </a:xfrm>
        </p:spPr>
        <p:txBody>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5" name="Čuvar mesta za tekst 4">
            <a:extLst>
              <a:ext uri="{FF2B5EF4-FFF2-40B4-BE49-F238E27FC236}">
                <a16:creationId xmlns:a16="http://schemas.microsoft.com/office/drawing/2014/main" id="{AF2BA8F6-5637-5441-CA11-84D2FF7DD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RS"/>
              <a:t>Kliknite da biste uredili stilove teksta mastera</a:t>
            </a:r>
          </a:p>
        </p:txBody>
      </p:sp>
      <p:sp>
        <p:nvSpPr>
          <p:cNvPr id="6" name="Čuvar mesta za sadržaj 5">
            <a:extLst>
              <a:ext uri="{FF2B5EF4-FFF2-40B4-BE49-F238E27FC236}">
                <a16:creationId xmlns:a16="http://schemas.microsoft.com/office/drawing/2014/main" id="{C7B8C563-3DBD-C08B-BDA7-74FD6A4E4EDA}"/>
              </a:ext>
            </a:extLst>
          </p:cNvPr>
          <p:cNvSpPr>
            <a:spLocks noGrp="1"/>
          </p:cNvSpPr>
          <p:nvPr>
            <p:ph sz="quarter" idx="4"/>
          </p:nvPr>
        </p:nvSpPr>
        <p:spPr>
          <a:xfrm>
            <a:off x="6172200" y="2505075"/>
            <a:ext cx="5183188" cy="3684588"/>
          </a:xfrm>
        </p:spPr>
        <p:txBody>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7" name="Čuvar mesta za datum 6">
            <a:extLst>
              <a:ext uri="{FF2B5EF4-FFF2-40B4-BE49-F238E27FC236}">
                <a16:creationId xmlns:a16="http://schemas.microsoft.com/office/drawing/2014/main" id="{DC3789F2-1EDA-D4CB-8871-101B8248C5E0}"/>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8" name="Čuvar mesta za podnožje 7">
            <a:extLst>
              <a:ext uri="{FF2B5EF4-FFF2-40B4-BE49-F238E27FC236}">
                <a16:creationId xmlns:a16="http://schemas.microsoft.com/office/drawing/2014/main" id="{34843431-1804-4FC9-7108-81E36DB99ABB}"/>
              </a:ext>
            </a:extLst>
          </p:cNvPr>
          <p:cNvSpPr>
            <a:spLocks noGrp="1"/>
          </p:cNvSpPr>
          <p:nvPr>
            <p:ph type="ftr" sz="quarter" idx="11"/>
          </p:nvPr>
        </p:nvSpPr>
        <p:spPr/>
        <p:txBody>
          <a:bodyPr/>
          <a:lstStyle/>
          <a:p>
            <a:endParaRPr lang="en-US"/>
          </a:p>
        </p:txBody>
      </p:sp>
      <p:sp>
        <p:nvSpPr>
          <p:cNvPr id="9" name="Čuvar mesta za broj slajda 8">
            <a:extLst>
              <a:ext uri="{FF2B5EF4-FFF2-40B4-BE49-F238E27FC236}">
                <a16:creationId xmlns:a16="http://schemas.microsoft.com/office/drawing/2014/main" id="{9561B380-A904-EB72-DA2A-9CCF1FF24F3F}"/>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146135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86A41F6-41B2-F505-27C1-A5FDEF6C1A15}"/>
              </a:ext>
            </a:extLst>
          </p:cNvPr>
          <p:cNvSpPr>
            <a:spLocks noGrp="1"/>
          </p:cNvSpPr>
          <p:nvPr>
            <p:ph type="title"/>
          </p:nvPr>
        </p:nvSpPr>
        <p:spPr/>
        <p:txBody>
          <a:bodyPr/>
          <a:lstStyle/>
          <a:p>
            <a:r>
              <a:rPr lang="sr-Latn-RS"/>
              <a:t>Kliknite i uredite naslov mastera</a:t>
            </a:r>
            <a:endParaRPr lang="en-US"/>
          </a:p>
        </p:txBody>
      </p:sp>
      <p:sp>
        <p:nvSpPr>
          <p:cNvPr id="3" name="Čuvar mesta za datum 2">
            <a:extLst>
              <a:ext uri="{FF2B5EF4-FFF2-40B4-BE49-F238E27FC236}">
                <a16:creationId xmlns:a16="http://schemas.microsoft.com/office/drawing/2014/main" id="{7FC7D5C9-6EFC-AF6E-E95A-5DB9B23601C8}"/>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4" name="Čuvar mesta za podnožje 3">
            <a:extLst>
              <a:ext uri="{FF2B5EF4-FFF2-40B4-BE49-F238E27FC236}">
                <a16:creationId xmlns:a16="http://schemas.microsoft.com/office/drawing/2014/main" id="{87B44273-FD1F-9C70-D04F-DD878D17C137}"/>
              </a:ext>
            </a:extLst>
          </p:cNvPr>
          <p:cNvSpPr>
            <a:spLocks noGrp="1"/>
          </p:cNvSpPr>
          <p:nvPr>
            <p:ph type="ftr" sz="quarter" idx="11"/>
          </p:nvPr>
        </p:nvSpPr>
        <p:spPr/>
        <p:txBody>
          <a:bodyPr/>
          <a:lstStyle/>
          <a:p>
            <a:endParaRPr lang="en-US"/>
          </a:p>
        </p:txBody>
      </p:sp>
      <p:sp>
        <p:nvSpPr>
          <p:cNvPr id="5" name="Čuvar mesta za broj slajda 4">
            <a:extLst>
              <a:ext uri="{FF2B5EF4-FFF2-40B4-BE49-F238E27FC236}">
                <a16:creationId xmlns:a16="http://schemas.microsoft.com/office/drawing/2014/main" id="{65651658-1F70-FFE0-62E9-2C50F76729BF}"/>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391627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Čuvar mesta za datum 1">
            <a:extLst>
              <a:ext uri="{FF2B5EF4-FFF2-40B4-BE49-F238E27FC236}">
                <a16:creationId xmlns:a16="http://schemas.microsoft.com/office/drawing/2014/main" id="{C7657390-9D55-CA42-50CD-F5B22651ED0F}"/>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3" name="Čuvar mesta za podnožje 2">
            <a:extLst>
              <a:ext uri="{FF2B5EF4-FFF2-40B4-BE49-F238E27FC236}">
                <a16:creationId xmlns:a16="http://schemas.microsoft.com/office/drawing/2014/main" id="{BB3463DF-37BB-41B8-45C6-05F498895766}"/>
              </a:ext>
            </a:extLst>
          </p:cNvPr>
          <p:cNvSpPr>
            <a:spLocks noGrp="1"/>
          </p:cNvSpPr>
          <p:nvPr>
            <p:ph type="ftr" sz="quarter" idx="11"/>
          </p:nvPr>
        </p:nvSpPr>
        <p:spPr/>
        <p:txBody>
          <a:bodyPr/>
          <a:lstStyle/>
          <a:p>
            <a:endParaRPr lang="en-US"/>
          </a:p>
        </p:txBody>
      </p:sp>
      <p:sp>
        <p:nvSpPr>
          <p:cNvPr id="4" name="Čuvar mesta za broj slajda 3">
            <a:extLst>
              <a:ext uri="{FF2B5EF4-FFF2-40B4-BE49-F238E27FC236}">
                <a16:creationId xmlns:a16="http://schemas.microsoft.com/office/drawing/2014/main" id="{3D13234A-AC9C-8A43-1E05-1CC1F5E375BC}"/>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391872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a nat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1EB09F-83CC-57A1-A27D-FD106CCC7E37}"/>
              </a:ext>
            </a:extLst>
          </p:cNvPr>
          <p:cNvSpPr>
            <a:spLocks noGrp="1"/>
          </p:cNvSpPr>
          <p:nvPr>
            <p:ph type="title"/>
          </p:nvPr>
        </p:nvSpPr>
        <p:spPr>
          <a:xfrm>
            <a:off x="839788" y="457200"/>
            <a:ext cx="3932237" cy="1600200"/>
          </a:xfrm>
        </p:spPr>
        <p:txBody>
          <a:bodyPr anchor="b"/>
          <a:lstStyle>
            <a:lvl1pPr>
              <a:defRPr sz="3200"/>
            </a:lvl1pPr>
          </a:lstStyle>
          <a:p>
            <a:r>
              <a:rPr lang="sr-Latn-RS"/>
              <a:t>Kliknite i uredite naslov mastera</a:t>
            </a:r>
            <a:endParaRPr lang="en-US"/>
          </a:p>
        </p:txBody>
      </p:sp>
      <p:sp>
        <p:nvSpPr>
          <p:cNvPr id="3" name="Čuvar mesta za sadržaj 2">
            <a:extLst>
              <a:ext uri="{FF2B5EF4-FFF2-40B4-BE49-F238E27FC236}">
                <a16:creationId xmlns:a16="http://schemas.microsoft.com/office/drawing/2014/main" id="{FCBF5DFB-4F2E-5A5C-DE05-AC92D5D6C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tekst 3">
            <a:extLst>
              <a:ext uri="{FF2B5EF4-FFF2-40B4-BE49-F238E27FC236}">
                <a16:creationId xmlns:a16="http://schemas.microsoft.com/office/drawing/2014/main" id="{C280CB3B-1CBE-3F91-55BE-B527CDF04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RS"/>
              <a:t>Kliknite da biste uredili stilove teksta mastera</a:t>
            </a:r>
          </a:p>
        </p:txBody>
      </p:sp>
      <p:sp>
        <p:nvSpPr>
          <p:cNvPr id="5" name="Čuvar mesta za datum 4">
            <a:extLst>
              <a:ext uri="{FF2B5EF4-FFF2-40B4-BE49-F238E27FC236}">
                <a16:creationId xmlns:a16="http://schemas.microsoft.com/office/drawing/2014/main" id="{C88145E5-7745-0C19-540E-1FD70DFF72EC}"/>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6" name="Čuvar mesta za podnožje 5">
            <a:extLst>
              <a:ext uri="{FF2B5EF4-FFF2-40B4-BE49-F238E27FC236}">
                <a16:creationId xmlns:a16="http://schemas.microsoft.com/office/drawing/2014/main" id="{110574A4-A6C4-FB57-1BB4-34496544963C}"/>
              </a:ext>
            </a:extLst>
          </p:cNvPr>
          <p:cNvSpPr>
            <a:spLocks noGrp="1"/>
          </p:cNvSpPr>
          <p:nvPr>
            <p:ph type="ftr" sz="quarter" idx="11"/>
          </p:nvPr>
        </p:nvSpPr>
        <p:spPr/>
        <p:txBody>
          <a:bodyPr/>
          <a:lstStyle/>
          <a:p>
            <a:endParaRPr lang="en-US"/>
          </a:p>
        </p:txBody>
      </p:sp>
      <p:sp>
        <p:nvSpPr>
          <p:cNvPr id="7" name="Čuvar mesta za broj slajda 6">
            <a:extLst>
              <a:ext uri="{FF2B5EF4-FFF2-40B4-BE49-F238E27FC236}">
                <a16:creationId xmlns:a16="http://schemas.microsoft.com/office/drawing/2014/main" id="{2C25719F-B397-F9F2-B414-31E058380D75}"/>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96617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a nat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EF9FE7-E36F-649B-5AF9-1F6F5400B5F7}"/>
              </a:ext>
            </a:extLst>
          </p:cNvPr>
          <p:cNvSpPr>
            <a:spLocks noGrp="1"/>
          </p:cNvSpPr>
          <p:nvPr>
            <p:ph type="title"/>
          </p:nvPr>
        </p:nvSpPr>
        <p:spPr>
          <a:xfrm>
            <a:off x="839788" y="457200"/>
            <a:ext cx="3932237" cy="1600200"/>
          </a:xfrm>
        </p:spPr>
        <p:txBody>
          <a:bodyPr anchor="b"/>
          <a:lstStyle>
            <a:lvl1pPr>
              <a:defRPr sz="3200"/>
            </a:lvl1pPr>
          </a:lstStyle>
          <a:p>
            <a:r>
              <a:rPr lang="sr-Latn-RS"/>
              <a:t>Kliknite i uredite naslov mastera</a:t>
            </a:r>
            <a:endParaRPr lang="en-US"/>
          </a:p>
        </p:txBody>
      </p:sp>
      <p:sp>
        <p:nvSpPr>
          <p:cNvPr id="3" name="Čuvar mesta za sliku 2">
            <a:extLst>
              <a:ext uri="{FF2B5EF4-FFF2-40B4-BE49-F238E27FC236}">
                <a16:creationId xmlns:a16="http://schemas.microsoft.com/office/drawing/2014/main" id="{42AD8EBF-4763-C245-29DD-5F40FCD31D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Čuvar mesta za tekst 3">
            <a:extLst>
              <a:ext uri="{FF2B5EF4-FFF2-40B4-BE49-F238E27FC236}">
                <a16:creationId xmlns:a16="http://schemas.microsoft.com/office/drawing/2014/main" id="{2519D257-3114-E0A0-00EA-232874A3B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RS"/>
              <a:t>Kliknite da biste uredili stilove teksta mastera</a:t>
            </a:r>
          </a:p>
        </p:txBody>
      </p:sp>
      <p:sp>
        <p:nvSpPr>
          <p:cNvPr id="5" name="Čuvar mesta za datum 4">
            <a:extLst>
              <a:ext uri="{FF2B5EF4-FFF2-40B4-BE49-F238E27FC236}">
                <a16:creationId xmlns:a16="http://schemas.microsoft.com/office/drawing/2014/main" id="{77F4846A-6E9C-E527-B26C-876EF68F83CD}"/>
              </a:ext>
            </a:extLst>
          </p:cNvPr>
          <p:cNvSpPr>
            <a:spLocks noGrp="1"/>
          </p:cNvSpPr>
          <p:nvPr>
            <p:ph type="dt" sz="half" idx="10"/>
          </p:nvPr>
        </p:nvSpPr>
        <p:spPr/>
        <p:txBody>
          <a:bodyPr/>
          <a:lstStyle/>
          <a:p>
            <a:fld id="{9F9ED7EE-62DE-48F7-B828-13AC18287ABE}" type="datetimeFigureOut">
              <a:rPr lang="en-US" smtClean="0"/>
              <a:t>9/9/2024</a:t>
            </a:fld>
            <a:endParaRPr lang="en-US"/>
          </a:p>
        </p:txBody>
      </p:sp>
      <p:sp>
        <p:nvSpPr>
          <p:cNvPr id="6" name="Čuvar mesta za podnožje 5">
            <a:extLst>
              <a:ext uri="{FF2B5EF4-FFF2-40B4-BE49-F238E27FC236}">
                <a16:creationId xmlns:a16="http://schemas.microsoft.com/office/drawing/2014/main" id="{176A21F9-C85B-A5A1-508C-FB038AFA5C3A}"/>
              </a:ext>
            </a:extLst>
          </p:cNvPr>
          <p:cNvSpPr>
            <a:spLocks noGrp="1"/>
          </p:cNvSpPr>
          <p:nvPr>
            <p:ph type="ftr" sz="quarter" idx="11"/>
          </p:nvPr>
        </p:nvSpPr>
        <p:spPr/>
        <p:txBody>
          <a:bodyPr/>
          <a:lstStyle/>
          <a:p>
            <a:endParaRPr lang="en-US"/>
          </a:p>
        </p:txBody>
      </p:sp>
      <p:sp>
        <p:nvSpPr>
          <p:cNvPr id="7" name="Čuvar mesta za broj slajda 6">
            <a:extLst>
              <a:ext uri="{FF2B5EF4-FFF2-40B4-BE49-F238E27FC236}">
                <a16:creationId xmlns:a16="http://schemas.microsoft.com/office/drawing/2014/main" id="{5A5CB64A-00B7-7D87-BF05-10CBE686DDB7}"/>
              </a:ext>
            </a:extLst>
          </p:cNvPr>
          <p:cNvSpPr>
            <a:spLocks noGrp="1"/>
          </p:cNvSpPr>
          <p:nvPr>
            <p:ph type="sldNum" sz="quarter" idx="12"/>
          </p:nvPr>
        </p:nvSpPr>
        <p:spPr/>
        <p:txBody>
          <a:bodyPr/>
          <a:lstStyle/>
          <a:p>
            <a:fld id="{4CF24E13-B988-43E1-B768-5B0A937BB9B6}" type="slidenum">
              <a:rPr lang="en-US" smtClean="0"/>
              <a:t>‹#›</a:t>
            </a:fld>
            <a:endParaRPr lang="en-US"/>
          </a:p>
        </p:txBody>
      </p:sp>
    </p:spTree>
    <p:extLst>
      <p:ext uri="{BB962C8B-B14F-4D97-AF65-F5344CB8AC3E}">
        <p14:creationId xmlns:p14="http://schemas.microsoft.com/office/powerpoint/2010/main" val="111070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Čuvar mesta za naslov 1">
            <a:extLst>
              <a:ext uri="{FF2B5EF4-FFF2-40B4-BE49-F238E27FC236}">
                <a16:creationId xmlns:a16="http://schemas.microsoft.com/office/drawing/2014/main" id="{56F6262A-2D77-BDC8-387F-DECAA92B9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r-Latn-RS"/>
              <a:t>Kliknite i uredite naslov mastera</a:t>
            </a:r>
            <a:endParaRPr lang="en-US"/>
          </a:p>
        </p:txBody>
      </p:sp>
      <p:sp>
        <p:nvSpPr>
          <p:cNvPr id="3" name="Čuvar mesta za tekst 2">
            <a:extLst>
              <a:ext uri="{FF2B5EF4-FFF2-40B4-BE49-F238E27FC236}">
                <a16:creationId xmlns:a16="http://schemas.microsoft.com/office/drawing/2014/main" id="{77C2DAA0-16DF-8468-1C6B-DC3F509F2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r-Latn-RS"/>
              <a:t>Kliknite da biste uredili stilove teksta mastera</a:t>
            </a:r>
          </a:p>
          <a:p>
            <a:pPr lvl="1"/>
            <a:r>
              <a:rPr lang="sr-Latn-RS"/>
              <a:t>Drugi nivo</a:t>
            </a:r>
          </a:p>
          <a:p>
            <a:pPr lvl="2"/>
            <a:r>
              <a:rPr lang="sr-Latn-RS"/>
              <a:t>Treći nivo</a:t>
            </a:r>
          </a:p>
          <a:p>
            <a:pPr lvl="3"/>
            <a:r>
              <a:rPr lang="sr-Latn-RS"/>
              <a:t>Četvrti nivo</a:t>
            </a:r>
          </a:p>
          <a:p>
            <a:pPr lvl="4"/>
            <a:r>
              <a:rPr lang="sr-Latn-RS"/>
              <a:t>Peti nivo</a:t>
            </a:r>
            <a:endParaRPr lang="en-US"/>
          </a:p>
        </p:txBody>
      </p:sp>
      <p:sp>
        <p:nvSpPr>
          <p:cNvPr id="4" name="Čuvar mesta za datum 3">
            <a:extLst>
              <a:ext uri="{FF2B5EF4-FFF2-40B4-BE49-F238E27FC236}">
                <a16:creationId xmlns:a16="http://schemas.microsoft.com/office/drawing/2014/main" id="{272E0D32-28AC-A128-8156-0C5B593A2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ED7EE-62DE-48F7-B828-13AC18287ABE}" type="datetimeFigureOut">
              <a:rPr lang="en-US" smtClean="0"/>
              <a:t>9/9/2024</a:t>
            </a:fld>
            <a:endParaRPr lang="en-US"/>
          </a:p>
        </p:txBody>
      </p:sp>
      <p:sp>
        <p:nvSpPr>
          <p:cNvPr id="5" name="Čuvar mesta za podnožje 4">
            <a:extLst>
              <a:ext uri="{FF2B5EF4-FFF2-40B4-BE49-F238E27FC236}">
                <a16:creationId xmlns:a16="http://schemas.microsoft.com/office/drawing/2014/main" id="{2244C77B-A707-CD75-74BB-F3488635DE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Čuvar mesta za broj slajda 5">
            <a:extLst>
              <a:ext uri="{FF2B5EF4-FFF2-40B4-BE49-F238E27FC236}">
                <a16:creationId xmlns:a16="http://schemas.microsoft.com/office/drawing/2014/main" id="{3DBDAB5E-C6E6-F9F7-D468-28A1B35A4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4E13-B988-43E1-B768-5B0A937BB9B6}" type="slidenum">
              <a:rPr lang="en-US" smtClean="0"/>
              <a:t>‹#›</a:t>
            </a:fld>
            <a:endParaRPr lang="en-US"/>
          </a:p>
        </p:txBody>
      </p:sp>
    </p:spTree>
    <p:extLst>
      <p:ext uri="{BB962C8B-B14F-4D97-AF65-F5344CB8AC3E}">
        <p14:creationId xmlns:p14="http://schemas.microsoft.com/office/powerpoint/2010/main" val="63775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T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greenesen.wordpress.com/komparacija/"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ka 5">
            <a:extLst>
              <a:ext uri="{FF2B5EF4-FFF2-40B4-BE49-F238E27FC236}">
                <a16:creationId xmlns:a16="http://schemas.microsoft.com/office/drawing/2014/main" id="{31FDB6DF-3273-66B2-D7EA-21200D3417BE}"/>
              </a:ext>
            </a:extLst>
          </p:cNvPr>
          <p:cNvPicPr>
            <a:picLocks noChangeAspect="1"/>
          </p:cNvPicPr>
          <p:nvPr/>
        </p:nvPicPr>
        <p:blipFill rotWithShape="1">
          <a:blip r:embed="rId2"/>
          <a:srcRect l="9091" t="12959"/>
          <a:stretch/>
        </p:blipFill>
        <p:spPr>
          <a:xfrm>
            <a:off x="110855" y="443355"/>
            <a:ext cx="12191981" cy="6857990"/>
          </a:xfrm>
          <a:prstGeom prst="rect">
            <a:avLst/>
          </a:prstGeom>
        </p:spPr>
      </p:pic>
      <p:sp>
        <p:nvSpPr>
          <p:cNvPr id="51" name="Rectangle 4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0DB88DCC-ADA2-84EB-76A1-41720A1C2454}"/>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sr-Latn-RS" sz="3100" dirty="0" err="1"/>
              <a:t>The</a:t>
            </a:r>
            <a:r>
              <a:rPr lang="sr-Latn-RS" sz="3100" dirty="0"/>
              <a:t> </a:t>
            </a:r>
            <a:r>
              <a:rPr lang="en-US" sz="3100" dirty="0"/>
              <a:t>model of detection of the condition of the </a:t>
            </a:r>
            <a:r>
              <a:rPr lang="sr-Latn-RS" sz="3100" dirty="0" err="1"/>
              <a:t>thermal</a:t>
            </a:r>
            <a:r>
              <a:rPr lang="sr-Latn-RS" sz="3100" dirty="0"/>
              <a:t> pipe</a:t>
            </a:r>
            <a:r>
              <a:rPr lang="en-US" sz="3100" dirty="0"/>
              <a:t> network</a:t>
            </a:r>
          </a:p>
        </p:txBody>
      </p:sp>
      <p:sp>
        <p:nvSpPr>
          <p:cNvPr id="52" name="Rectangle: Rounded Corners 4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a 3">
            <a:extLst>
              <a:ext uri="{FF2B5EF4-FFF2-40B4-BE49-F238E27FC236}">
                <a16:creationId xmlns:a16="http://schemas.microsoft.com/office/drawing/2014/main" id="{E1637809-37D2-34B5-FAF6-0C60B55CBB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55" y="1993525"/>
            <a:ext cx="2057574" cy="1587989"/>
          </a:xfrm>
          <a:prstGeom prst="rect">
            <a:avLst/>
          </a:prstGeom>
        </p:spPr>
      </p:pic>
      <p:pic>
        <p:nvPicPr>
          <p:cNvPr id="5" name="Slika 4" descr="Slika na kojoj se nalazi tekst&#10;&#10;Opis je automatski generisan">
            <a:extLst>
              <a:ext uri="{FF2B5EF4-FFF2-40B4-BE49-F238E27FC236}">
                <a16:creationId xmlns:a16="http://schemas.microsoft.com/office/drawing/2014/main" id="{8B8537B4-B204-B6F4-E832-AC407191FF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7932" y="3211512"/>
            <a:ext cx="2096135" cy="434975"/>
          </a:xfrm>
          <a:prstGeom prst="rect">
            <a:avLst/>
          </a:prstGeom>
          <a:noFill/>
          <a:ln>
            <a:noFill/>
          </a:ln>
        </p:spPr>
      </p:pic>
    </p:spTree>
    <p:extLst>
      <p:ext uri="{BB962C8B-B14F-4D97-AF65-F5344CB8AC3E}">
        <p14:creationId xmlns:p14="http://schemas.microsoft.com/office/powerpoint/2010/main" val="632014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F43CE978-C9A7-A7EE-02F5-983629E7620D}"/>
              </a:ext>
            </a:extLst>
          </p:cNvPr>
          <p:cNvPicPr>
            <a:picLocks noChangeAspect="1"/>
          </p:cNvPicPr>
          <p:nvPr/>
        </p:nvPicPr>
        <p:blipFill rotWithShape="1">
          <a:blip r:embed="rId2"/>
          <a:srcRect l="20885" r="2195"/>
          <a:stretch/>
        </p:blipFill>
        <p:spPr>
          <a:xfrm>
            <a:off x="330047" y="-10481"/>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9" name="Slika 8">
            <a:extLst>
              <a:ext uri="{FF2B5EF4-FFF2-40B4-BE49-F238E27FC236}">
                <a16:creationId xmlns:a16="http://schemas.microsoft.com/office/drawing/2014/main" id="{29A7C46A-B12C-B287-AEB1-75B586126D67}"/>
              </a:ext>
            </a:extLst>
          </p:cNvPr>
          <p:cNvPicPr>
            <a:picLocks noChangeAspect="1"/>
          </p:cNvPicPr>
          <p:nvPr/>
        </p:nvPicPr>
        <p:blipFill rotWithShape="1">
          <a:blip r:embed="rId3"/>
          <a:srcRect l="35111" r="10009" b="1"/>
          <a:stretch/>
        </p:blipFill>
        <p:spPr>
          <a:xfrm>
            <a:off x="5790353" y="5016"/>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2" name="Grafika 1">
            <a:extLst>
              <a:ext uri="{FF2B5EF4-FFF2-40B4-BE49-F238E27FC236}">
                <a16:creationId xmlns:a16="http://schemas.microsoft.com/office/drawing/2014/main" id="{6799CB55-C3F2-02C0-C487-71CD363C2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06" y="5126181"/>
            <a:ext cx="1615260" cy="1246620"/>
          </a:xfrm>
          <a:prstGeom prst="rect">
            <a:avLst/>
          </a:prstGeom>
        </p:spPr>
      </p:pic>
      <p:pic>
        <p:nvPicPr>
          <p:cNvPr id="3" name="Slika 2" descr="Slika na kojoj se nalazi tekst&#10;&#10;Opis je automatski generisan">
            <a:extLst>
              <a:ext uri="{FF2B5EF4-FFF2-40B4-BE49-F238E27FC236}">
                <a16:creationId xmlns:a16="http://schemas.microsoft.com/office/drawing/2014/main" id="{CCE16108-40E6-E6E1-B5A0-A0E03EACAA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57863" y="160199"/>
            <a:ext cx="2096135" cy="434975"/>
          </a:xfrm>
          <a:prstGeom prst="rect">
            <a:avLst/>
          </a:prstGeom>
          <a:noFill/>
          <a:ln>
            <a:noFill/>
          </a:ln>
        </p:spPr>
      </p:pic>
    </p:spTree>
    <p:extLst>
      <p:ext uri="{BB962C8B-B14F-4D97-AF65-F5344CB8AC3E}">
        <p14:creationId xmlns:p14="http://schemas.microsoft.com/office/powerpoint/2010/main" val="264829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593FC5DC-C916-9162-CFD6-DCD35C72376C}"/>
              </a:ext>
            </a:extLst>
          </p:cNvPr>
          <p:cNvSpPr>
            <a:spLocks noGrp="1"/>
          </p:cNvSpPr>
          <p:nvPr>
            <p:ph type="title"/>
          </p:nvPr>
        </p:nvSpPr>
        <p:spPr>
          <a:xfrm>
            <a:off x="838200" y="620742"/>
            <a:ext cx="10515600" cy="1325563"/>
          </a:xfrm>
        </p:spPr>
        <p:txBody>
          <a:bodyPr vert="horz" lIns="91440" tIns="45720" rIns="91440" bIns="45720" rtlCol="0" anchor="ctr">
            <a:normAutofit/>
          </a:bodyPr>
          <a:lstStyle/>
          <a:p>
            <a:r>
              <a:rPr lang="en-US" dirty="0">
                <a:solidFill>
                  <a:srgbClr val="FFFFFF"/>
                </a:solidFill>
              </a:rPr>
              <a:t>Key partners</a:t>
            </a:r>
            <a:r>
              <a:rPr lang="en-US" kern="1200" dirty="0">
                <a:solidFill>
                  <a:srgbClr val="FFFFFF"/>
                </a:solidFill>
                <a:latin typeface="+mj-lt"/>
                <a:ea typeface="+mj-ea"/>
                <a:cs typeface="+mj-cs"/>
              </a:rPr>
              <a:t>:</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cxnSp>
        <p:nvCxnSpPr>
          <p:cNvPr id="24" name="Straight Connector 23">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Čuvar mesta za sadržaj 2">
            <a:extLst>
              <a:ext uri="{FF2B5EF4-FFF2-40B4-BE49-F238E27FC236}">
                <a16:creationId xmlns:a16="http://schemas.microsoft.com/office/drawing/2014/main" id="{036FFFD4-1207-8A03-7919-8014E7DAD7E9}"/>
              </a:ext>
            </a:extLst>
          </p:cNvPr>
          <p:cNvSpPr>
            <a:spLocks noGrp="1"/>
          </p:cNvSpPr>
          <p:nvPr>
            <p:ph idx="1"/>
          </p:nvPr>
        </p:nvSpPr>
        <p:spPr>
          <a:xfrm>
            <a:off x="838200" y="2266345"/>
            <a:ext cx="5097780" cy="3910617"/>
          </a:xfrm>
        </p:spPr>
        <p:txBody>
          <a:bodyPr vert="horz" lIns="91440" tIns="45720" rIns="91440" bIns="45720" rtlCol="0">
            <a:normAutofit/>
          </a:bodyPr>
          <a:lstStyle/>
          <a:p>
            <a:pPr marL="342900" marR="0" lvl="0">
              <a:spcBef>
                <a:spcPts val="0"/>
              </a:spcBef>
              <a:spcAft>
                <a:spcPts val="0"/>
              </a:spcAft>
            </a:pPr>
            <a:r>
              <a:rPr lang="en-US" sz="2400" dirty="0">
                <a:solidFill>
                  <a:srgbClr val="FFFFFF"/>
                </a:solidFill>
              </a:rPr>
              <a:t>Local authorities and district heating companies as potential customers.
Manufacturers of thermal imaging systems and equipment.</a:t>
            </a:r>
          </a:p>
        </p:txBody>
      </p:sp>
      <p:sp>
        <p:nvSpPr>
          <p:cNvPr id="5" name="Okvir za tekst 4">
            <a:extLst>
              <a:ext uri="{FF2B5EF4-FFF2-40B4-BE49-F238E27FC236}">
                <a16:creationId xmlns:a16="http://schemas.microsoft.com/office/drawing/2014/main" id="{F3077F0C-194E-1DEB-962E-0E2318E87B00}"/>
              </a:ext>
            </a:extLst>
          </p:cNvPr>
          <p:cNvSpPr txBox="1"/>
          <p:nvPr/>
        </p:nvSpPr>
        <p:spPr>
          <a:xfrm>
            <a:off x="6256020" y="2266345"/>
            <a:ext cx="5097780" cy="3910618"/>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400" dirty="0">
                <a:solidFill>
                  <a:srgbClr val="FFFFFF"/>
                </a:solidFill>
              </a:rPr>
              <a:t>Clients:
Local authorities and administrations that are responsible for the maintenance of hot water networks.
Companies and industrial facilities that use thermal energy from district heating plants.
Managers of buildings and residential complexes that use district heating.</a:t>
            </a:r>
            <a:endParaRPr lang="en-US" sz="2400" dirty="0">
              <a:solidFill>
                <a:srgbClr val="FFFFFF"/>
              </a:solidFill>
              <a:effectLst/>
            </a:endParaRPr>
          </a:p>
        </p:txBody>
      </p:sp>
      <p:pic>
        <p:nvPicPr>
          <p:cNvPr id="4" name="Grafika 3">
            <a:extLst>
              <a:ext uri="{FF2B5EF4-FFF2-40B4-BE49-F238E27FC236}">
                <a16:creationId xmlns:a16="http://schemas.microsoft.com/office/drawing/2014/main" id="{1BC53CFD-23FB-3B4F-9051-DB8F65D61A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8736" y="5365281"/>
            <a:ext cx="1726911" cy="1332790"/>
          </a:xfrm>
          <a:prstGeom prst="rect">
            <a:avLst/>
          </a:prstGeom>
        </p:spPr>
      </p:pic>
      <p:pic>
        <p:nvPicPr>
          <p:cNvPr id="6" name="Slika 5" descr="Slika na kojoj se nalazi tekst&#10;&#10;Opis je automatski generisan">
            <a:extLst>
              <a:ext uri="{FF2B5EF4-FFF2-40B4-BE49-F238E27FC236}">
                <a16:creationId xmlns:a16="http://schemas.microsoft.com/office/drawing/2014/main" id="{42459650-B765-D543-5593-ACEA032679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6765" y="300702"/>
            <a:ext cx="2096135" cy="434975"/>
          </a:xfrm>
          <a:prstGeom prst="rect">
            <a:avLst/>
          </a:prstGeom>
          <a:noFill/>
          <a:ln>
            <a:noFill/>
          </a:ln>
        </p:spPr>
      </p:pic>
    </p:spTree>
    <p:extLst>
      <p:ext uri="{BB962C8B-B14F-4D97-AF65-F5344CB8AC3E}">
        <p14:creationId xmlns:p14="http://schemas.microsoft.com/office/powerpoint/2010/main" val="15307083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7B3F8883-8AFF-0FC4-BEBA-F88804FEFAA4}"/>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dirty="0">
                <a:solidFill>
                  <a:srgbClr val="FFFFFF"/>
                </a:solidFill>
              </a:rPr>
              <a:t>Distribution channels:</a:t>
            </a:r>
            <a:endParaRPr lang="en-US" sz="4000" kern="1200" dirty="0">
              <a:solidFill>
                <a:srgbClr val="FFFFFF"/>
              </a:solidFill>
              <a:latin typeface="+mj-lt"/>
              <a:ea typeface="+mj-ea"/>
              <a:cs typeface="+mj-cs"/>
            </a:endParaRPr>
          </a:p>
        </p:txBody>
      </p:sp>
      <p:sp>
        <p:nvSpPr>
          <p:cNvPr id="3" name="Čuvar mesta za sadržaj 2">
            <a:extLst>
              <a:ext uri="{FF2B5EF4-FFF2-40B4-BE49-F238E27FC236}">
                <a16:creationId xmlns:a16="http://schemas.microsoft.com/office/drawing/2014/main" id="{8FAE9193-56E9-3FAB-EB6C-C64633A6005E}"/>
              </a:ext>
            </a:extLst>
          </p:cNvPr>
          <p:cNvSpPr>
            <a:spLocks noGrp="1"/>
          </p:cNvSpPr>
          <p:nvPr>
            <p:ph idx="1"/>
          </p:nvPr>
        </p:nvSpPr>
        <p:spPr>
          <a:xfrm>
            <a:off x="4380855" y="1412489"/>
            <a:ext cx="3427283" cy="4363844"/>
          </a:xfrm>
        </p:spPr>
        <p:txBody>
          <a:bodyPr vert="horz" lIns="91440" tIns="45720" rIns="91440" bIns="45720" rtlCol="0">
            <a:normAutofit/>
          </a:bodyPr>
          <a:lstStyle/>
          <a:p>
            <a:pPr marL="342900" marR="0" lvl="0">
              <a:spcBef>
                <a:spcPts val="0"/>
              </a:spcBef>
              <a:spcAft>
                <a:spcPts val="0"/>
              </a:spcAft>
            </a:pPr>
            <a:r>
              <a:rPr lang="en-US" sz="2000" dirty="0"/>
              <a:t>Direct sales of services through marketing campaigns, presentations and offers.
Partnerships with real estate maintenance and management companies.
Online platforms for promoting services and contacting potential clients.</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Okvir za tekst 4">
            <a:extLst>
              <a:ext uri="{FF2B5EF4-FFF2-40B4-BE49-F238E27FC236}">
                <a16:creationId xmlns:a16="http://schemas.microsoft.com/office/drawing/2014/main" id="{BFE66956-C9E2-F2D1-27D6-E8348F2381D0}"/>
              </a:ext>
            </a:extLst>
          </p:cNvPr>
          <p:cNvSpPr txBox="1"/>
          <p:nvPr/>
        </p:nvSpPr>
        <p:spPr>
          <a:xfrm>
            <a:off x="8451604" y="1412489"/>
            <a:ext cx="3197701" cy="4363844"/>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000" dirty="0"/>
              <a:t>Costs:
Purchase and maintenance of thermal imaging systems and equipment.
Salaries of employees and experts in the analysis of thermal images.
Marketing activities and promotion of services.
Administrative costs and operating expenditure</a:t>
            </a:r>
            <a:r>
              <a:rPr lang="en-US" sz="2000" dirty="0">
                <a:effectLst/>
              </a:rPr>
              <a:t>.</a:t>
            </a:r>
          </a:p>
        </p:txBody>
      </p:sp>
      <p:pic>
        <p:nvPicPr>
          <p:cNvPr id="7" name="Picture 4">
            <a:extLst>
              <a:ext uri="{FF2B5EF4-FFF2-40B4-BE49-F238E27FC236}">
                <a16:creationId xmlns:a16="http://schemas.microsoft.com/office/drawing/2014/main" id="{2E805057-9F9F-34AE-93D5-CEE16992F3A8}"/>
              </a:ext>
            </a:extLst>
          </p:cNvPr>
          <p:cNvPicPr>
            <a:picLocks noChangeAspect="1"/>
          </p:cNvPicPr>
          <p:nvPr/>
        </p:nvPicPr>
        <p:blipFill rotWithShape="1">
          <a:blip r:embed="rId2"/>
          <a:srcRect l="18258" t="12390" r="15985" b="8013"/>
          <a:stretch/>
        </p:blipFill>
        <p:spPr>
          <a:xfrm>
            <a:off x="191558" y="3125172"/>
            <a:ext cx="3675933" cy="2481084"/>
          </a:xfrm>
          <a:prstGeom prst="rect">
            <a:avLst/>
          </a:prstGeom>
        </p:spPr>
      </p:pic>
      <p:pic>
        <p:nvPicPr>
          <p:cNvPr id="4" name="Grafika 3">
            <a:extLst>
              <a:ext uri="{FF2B5EF4-FFF2-40B4-BE49-F238E27FC236}">
                <a16:creationId xmlns:a16="http://schemas.microsoft.com/office/drawing/2014/main" id="{907DD7B3-65C0-830B-843C-41FB28D42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399649"/>
            <a:ext cx="1726911" cy="1332790"/>
          </a:xfrm>
          <a:prstGeom prst="rect">
            <a:avLst/>
          </a:prstGeom>
        </p:spPr>
      </p:pic>
    </p:spTree>
    <p:extLst>
      <p:ext uri="{BB962C8B-B14F-4D97-AF65-F5344CB8AC3E}">
        <p14:creationId xmlns:p14="http://schemas.microsoft.com/office/powerpoint/2010/main" val="1407442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ka 3" descr="Slika na kojoj se nalazi ružičasto, Šarenilo, ljubičasta, Magenta&#10;&#10;Opis je automatski generisan">
            <a:extLst>
              <a:ext uri="{FF2B5EF4-FFF2-40B4-BE49-F238E27FC236}">
                <a16:creationId xmlns:a16="http://schemas.microsoft.com/office/drawing/2014/main" id="{6407F1F7-138E-1C08-BAEE-1C4EAD522E30}"/>
              </a:ext>
            </a:extLst>
          </p:cNvPr>
          <p:cNvPicPr>
            <a:picLocks noChangeAspect="1"/>
          </p:cNvPicPr>
          <p:nvPr/>
        </p:nvPicPr>
        <p:blipFill rotWithShape="1">
          <a:blip r:embed="rId2">
            <a:extLst>
              <a:ext uri="{28A0092B-C50C-407E-A947-70E740481C1C}">
                <a14:useLocalDpi xmlns:a14="http://schemas.microsoft.com/office/drawing/2010/main" val="0"/>
              </a:ext>
            </a:extLst>
          </a:blip>
          <a:srcRect l="271" r="12310"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Čuvar mesta za sadržaj 2">
            <a:extLst>
              <a:ext uri="{FF2B5EF4-FFF2-40B4-BE49-F238E27FC236}">
                <a16:creationId xmlns:a16="http://schemas.microsoft.com/office/drawing/2014/main" id="{D762FCD0-F651-E7F7-F2FC-DF998D0073A4}"/>
              </a:ext>
            </a:extLst>
          </p:cNvPr>
          <p:cNvSpPr>
            <a:spLocks noGrp="1"/>
          </p:cNvSpPr>
          <p:nvPr>
            <p:ph idx="1"/>
          </p:nvPr>
        </p:nvSpPr>
        <p:spPr>
          <a:xfrm>
            <a:off x="7758548" y="1291201"/>
            <a:ext cx="3822189" cy="3742762"/>
          </a:xfrm>
        </p:spPr>
        <p:txBody>
          <a:bodyPr>
            <a:normAutofit fontScale="47500" lnSpcReduction="20000"/>
          </a:bodyPr>
          <a:lstStyle/>
          <a:p>
            <a:pPr marL="0" marR="0">
              <a:spcBef>
                <a:spcPts val="0"/>
              </a:spcBef>
              <a:spcAft>
                <a:spcPts val="800"/>
              </a:spcAft>
            </a:pPr>
            <a:r>
              <a:rPr lang="en-US" sz="3900" b="1" kern="100" dirty="0">
                <a:latin typeface="Calibri" panose="020F0502020204030204" pitchFamily="34" charset="0"/>
                <a:ea typeface="Calibri" panose="020F0502020204030204" pitchFamily="34" charset="0"/>
                <a:cs typeface="Times New Roman" panose="02020603050405020304" pitchFamily="18" charset="0"/>
              </a:rPr>
              <a:t>Revenues:
Charging for thermal map and analysis services.
Offer periodic inspections and maintenance of the system.
Sale of equipment, software and additional services.
MARKET
4000 km of hot water network in Serbia
</a:t>
            </a:r>
            <a:r>
              <a:rPr lang="en-US" sz="3900" b="1" kern="100" dirty="0" err="1">
                <a:latin typeface="Calibri" panose="020F0502020204030204" pitchFamily="34" charset="0"/>
                <a:ea typeface="Calibri" panose="020F0502020204030204" pitchFamily="34" charset="0"/>
                <a:cs typeface="Times New Roman" panose="02020603050405020304" pitchFamily="18" charset="0"/>
              </a:rPr>
              <a:t>Xxx</a:t>
            </a:r>
            <a:r>
              <a:rPr lang="en-US" sz="3900" b="1" kern="100" dirty="0">
                <a:latin typeface="Calibri" panose="020F0502020204030204" pitchFamily="34" charset="0"/>
                <a:ea typeface="Calibri" panose="020F0502020204030204" pitchFamily="34" charset="0"/>
                <a:cs typeface="Times New Roman" panose="02020603050405020304" pitchFamily="18" charset="0"/>
              </a:rPr>
              <a:t> km in the Republic of North Macedonia
XXX in the Republic of Slovenia</a:t>
            </a:r>
            <a:endParaRPr lang="sr-Latn-R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r-Latn-RS" sz="1700" dirty="0"/>
          </a:p>
        </p:txBody>
      </p:sp>
      <p:pic>
        <p:nvPicPr>
          <p:cNvPr id="2" name="Grafika 1">
            <a:extLst>
              <a:ext uri="{FF2B5EF4-FFF2-40B4-BE49-F238E27FC236}">
                <a16:creationId xmlns:a16="http://schemas.microsoft.com/office/drawing/2014/main" id="{5E93732D-AE04-F667-66B1-325099A03B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372" y="5344812"/>
            <a:ext cx="1726911" cy="1332790"/>
          </a:xfrm>
          <a:prstGeom prst="rect">
            <a:avLst/>
          </a:prstGeom>
        </p:spPr>
      </p:pic>
      <p:pic>
        <p:nvPicPr>
          <p:cNvPr id="5" name="Slika 4" descr="Slika na kojoj se nalazi tekst&#10;&#10;Opis je automatski generisan">
            <a:extLst>
              <a:ext uri="{FF2B5EF4-FFF2-40B4-BE49-F238E27FC236}">
                <a16:creationId xmlns:a16="http://schemas.microsoft.com/office/drawing/2014/main" id="{0AA0640C-56A4-F255-698C-1D16CF9CC3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81229" y="339103"/>
            <a:ext cx="2096135" cy="434975"/>
          </a:xfrm>
          <a:prstGeom prst="rect">
            <a:avLst/>
          </a:prstGeom>
          <a:noFill/>
          <a:ln>
            <a:noFill/>
          </a:ln>
        </p:spPr>
      </p:pic>
    </p:spTree>
    <p:extLst>
      <p:ext uri="{BB962C8B-B14F-4D97-AF65-F5344CB8AC3E}">
        <p14:creationId xmlns:p14="http://schemas.microsoft.com/office/powerpoint/2010/main" val="412870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extBox 5">
            <a:extLst>
              <a:ext uri="{FF2B5EF4-FFF2-40B4-BE49-F238E27FC236}">
                <a16:creationId xmlns:a16="http://schemas.microsoft.com/office/drawing/2014/main" id="{F621B8F0-E61B-437F-92BF-747350CA941B}"/>
              </a:ext>
            </a:extLst>
          </p:cNvPr>
          <p:cNvGraphicFramePr/>
          <p:nvPr>
            <p:extLst>
              <p:ext uri="{D42A27DB-BD31-4B8C-83A1-F6EECF244321}">
                <p14:modId xmlns:p14="http://schemas.microsoft.com/office/powerpoint/2010/main" val="230551238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kvir za tekst 1">
            <a:extLst>
              <a:ext uri="{FF2B5EF4-FFF2-40B4-BE49-F238E27FC236}">
                <a16:creationId xmlns:a16="http://schemas.microsoft.com/office/drawing/2014/main" id="{70BA2B09-9888-3FBC-B31C-5EEB796E9D16}"/>
              </a:ext>
            </a:extLst>
          </p:cNvPr>
          <p:cNvSpPr txBox="1"/>
          <p:nvPr/>
        </p:nvSpPr>
        <p:spPr>
          <a:xfrm>
            <a:off x="8627967" y="1085015"/>
            <a:ext cx="3522759" cy="830997"/>
          </a:xfrm>
          <a:prstGeom prst="rect">
            <a:avLst/>
          </a:prstGeom>
          <a:noFill/>
        </p:spPr>
        <p:txBody>
          <a:bodyPr wrap="none" rtlCol="0">
            <a:spAutoFit/>
          </a:bodyPr>
          <a:lstStyle/>
          <a:p>
            <a:r>
              <a:rPr lang="sr-Latn-RS" sz="4800" dirty="0">
                <a:solidFill>
                  <a:schemeClr val="bg1"/>
                </a:solidFill>
              </a:rPr>
              <a:t>CONCLUSION</a:t>
            </a:r>
            <a:endParaRPr lang="en-US" sz="4800" dirty="0">
              <a:solidFill>
                <a:schemeClr val="bg1"/>
              </a:solidFill>
            </a:endParaRPr>
          </a:p>
        </p:txBody>
      </p:sp>
      <p:pic>
        <p:nvPicPr>
          <p:cNvPr id="3" name="Grafika 2">
            <a:extLst>
              <a:ext uri="{FF2B5EF4-FFF2-40B4-BE49-F238E27FC236}">
                <a16:creationId xmlns:a16="http://schemas.microsoft.com/office/drawing/2014/main" id="{F79CA1B6-6D09-13EE-FF33-A6EE640D55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008" y="5417261"/>
            <a:ext cx="1726911" cy="1332790"/>
          </a:xfrm>
          <a:prstGeom prst="rect">
            <a:avLst/>
          </a:prstGeom>
        </p:spPr>
      </p:pic>
      <p:pic>
        <p:nvPicPr>
          <p:cNvPr id="4" name="Slika 3" descr="Slika na kojoj se nalazi tekst&#10;&#10;Opis je automatski generisan">
            <a:extLst>
              <a:ext uri="{FF2B5EF4-FFF2-40B4-BE49-F238E27FC236}">
                <a16:creationId xmlns:a16="http://schemas.microsoft.com/office/drawing/2014/main" id="{303022D7-D762-EB75-9B82-BA7FE6448D7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59688" y="325321"/>
            <a:ext cx="2096135" cy="434975"/>
          </a:xfrm>
          <a:prstGeom prst="rect">
            <a:avLst/>
          </a:prstGeom>
          <a:noFill/>
          <a:ln>
            <a:noFill/>
          </a:ln>
        </p:spPr>
      </p:pic>
    </p:spTree>
    <p:extLst>
      <p:ext uri="{BB962C8B-B14F-4D97-AF65-F5344CB8AC3E}">
        <p14:creationId xmlns:p14="http://schemas.microsoft.com/office/powerpoint/2010/main" val="76512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0B8B7023-C443-B95D-2D59-699E93B46AA0}"/>
              </a:ext>
            </a:extLst>
          </p:cNvPr>
          <p:cNvSpPr>
            <a:spLocks noGrp="1"/>
          </p:cNvSpPr>
          <p:nvPr>
            <p:ph type="title"/>
          </p:nvPr>
        </p:nvSpPr>
        <p:spPr>
          <a:xfrm>
            <a:off x="838201" y="365125"/>
            <a:ext cx="5251316" cy="1807305"/>
          </a:xfrm>
        </p:spPr>
        <p:txBody>
          <a:bodyPr>
            <a:normAutofit/>
          </a:bodyPr>
          <a:lstStyle/>
          <a:p>
            <a:r>
              <a:rPr lang="en-US" b="1" dirty="0"/>
              <a:t>What do we want to achieve?</a:t>
            </a:r>
            <a:endParaRPr lang="en-US" dirty="0"/>
          </a:p>
        </p:txBody>
      </p:sp>
      <p:sp>
        <p:nvSpPr>
          <p:cNvPr id="3" name="Čuvar mesta za sadržaj 2">
            <a:extLst>
              <a:ext uri="{FF2B5EF4-FFF2-40B4-BE49-F238E27FC236}">
                <a16:creationId xmlns:a16="http://schemas.microsoft.com/office/drawing/2014/main" id="{D0372E1D-42AC-4657-D69A-D5773237B8D7}"/>
              </a:ext>
            </a:extLst>
          </p:cNvPr>
          <p:cNvSpPr>
            <a:spLocks noGrp="1"/>
          </p:cNvSpPr>
          <p:nvPr>
            <p:ph idx="1"/>
          </p:nvPr>
        </p:nvSpPr>
        <p:spPr>
          <a:xfrm>
            <a:off x="838200" y="2333297"/>
            <a:ext cx="4619621" cy="3843666"/>
          </a:xfrm>
        </p:spPr>
        <p:txBody>
          <a:bodyPr>
            <a:normAutofit/>
          </a:bodyPr>
          <a:lstStyle/>
          <a:p>
            <a:r>
              <a:rPr lang="en-US" sz="2000" dirty="0"/>
              <a:t>Prevention of network failures, 
Optimize network states
Saving all kinds of resources
Supporting the digitalization of the system
Support and improvement of the existing </a:t>
            </a:r>
            <a:r>
              <a:rPr lang="en-US" sz="2000" dirty="0" err="1"/>
              <a:t>cadastre</a:t>
            </a:r>
            <a:r>
              <a:rPr lang="en-US" sz="2000" dirty="0"/>
              <a:t> of underground installations
………………………</a:t>
            </a:r>
          </a:p>
        </p:txBody>
      </p:sp>
      <p:pic>
        <p:nvPicPr>
          <p:cNvPr id="7" name="Slika 6" descr="An arrow on a line map">
            <a:extLst>
              <a:ext uri="{FF2B5EF4-FFF2-40B4-BE49-F238E27FC236}">
                <a16:creationId xmlns:a16="http://schemas.microsoft.com/office/drawing/2014/main" id="{F85107C3-64E3-E7DA-DAE8-93439B653E05}"/>
              </a:ext>
            </a:extLst>
          </p:cNvPr>
          <p:cNvPicPr>
            <a:picLocks noChangeAspect="1"/>
          </p:cNvPicPr>
          <p:nvPr/>
        </p:nvPicPr>
        <p:blipFill rotWithShape="1">
          <a:blip r:embed="rId2">
            <a:extLst>
              <a:ext uri="{28A0092B-C50C-407E-A947-70E740481C1C}">
                <a14:useLocalDpi xmlns:a14="http://schemas.microsoft.com/office/drawing/2010/main" val="0"/>
              </a:ext>
            </a:extLst>
          </a:blip>
          <a:srcRect r="4196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Grafika 4">
            <a:extLst>
              <a:ext uri="{FF2B5EF4-FFF2-40B4-BE49-F238E27FC236}">
                <a16:creationId xmlns:a16="http://schemas.microsoft.com/office/drawing/2014/main" id="{5FAE57FB-B138-A6E1-1760-9774B398C7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44" y="5354049"/>
            <a:ext cx="1726911" cy="1332790"/>
          </a:xfrm>
          <a:prstGeom prst="rect">
            <a:avLst/>
          </a:prstGeom>
        </p:spPr>
      </p:pic>
      <p:pic>
        <p:nvPicPr>
          <p:cNvPr id="6" name="Slika 5" descr="Slika na kojoj se nalazi tekst&#10;&#10;Opis je automatski generisan">
            <a:extLst>
              <a:ext uri="{FF2B5EF4-FFF2-40B4-BE49-F238E27FC236}">
                <a16:creationId xmlns:a16="http://schemas.microsoft.com/office/drawing/2014/main" id="{D0183770-BC90-E4A7-F0F2-3619BEC304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9810" y="219834"/>
            <a:ext cx="2096135" cy="434975"/>
          </a:xfrm>
          <a:prstGeom prst="rect">
            <a:avLst/>
          </a:prstGeom>
          <a:noFill/>
          <a:ln>
            <a:noFill/>
          </a:ln>
        </p:spPr>
      </p:pic>
    </p:spTree>
    <p:extLst>
      <p:ext uri="{BB962C8B-B14F-4D97-AF65-F5344CB8AC3E}">
        <p14:creationId xmlns:p14="http://schemas.microsoft.com/office/powerpoint/2010/main" val="89532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slov 3">
            <a:extLst>
              <a:ext uri="{FF2B5EF4-FFF2-40B4-BE49-F238E27FC236}">
                <a16:creationId xmlns:a16="http://schemas.microsoft.com/office/drawing/2014/main" id="{21B9E65D-0376-87B0-08F4-A0D5B0F7C72B}"/>
              </a:ext>
            </a:extLst>
          </p:cNvPr>
          <p:cNvSpPr>
            <a:spLocks noGrp="1"/>
          </p:cNvSpPr>
          <p:nvPr>
            <p:ph type="title"/>
          </p:nvPr>
        </p:nvSpPr>
        <p:spPr>
          <a:xfrm>
            <a:off x="640080" y="325369"/>
            <a:ext cx="4368602" cy="1956841"/>
          </a:xfrm>
        </p:spPr>
        <p:txBody>
          <a:bodyPr anchor="b">
            <a:normAutofit/>
          </a:bodyPr>
          <a:lstStyle/>
          <a:p>
            <a:r>
              <a:rPr lang="sr-Latn-RS" sz="5400" dirty="0" err="1"/>
              <a:t>What</a:t>
            </a:r>
            <a:r>
              <a:rPr lang="sr-Latn-RS" sz="5400" dirty="0"/>
              <a:t> do </a:t>
            </a:r>
            <a:r>
              <a:rPr lang="sr-Latn-RS" sz="5400" dirty="0" err="1"/>
              <a:t>we</a:t>
            </a:r>
            <a:r>
              <a:rPr lang="sr-Latn-RS" sz="5400" dirty="0"/>
              <a:t> </a:t>
            </a:r>
            <a:r>
              <a:rPr lang="sr-Latn-RS" sz="5400" dirty="0" err="1"/>
              <a:t>offer</a:t>
            </a:r>
            <a:r>
              <a:rPr lang="sr-Latn-RS" sz="5400" dirty="0"/>
              <a:t>?</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Čuvar mesta za sadržaj 2">
            <a:extLst>
              <a:ext uri="{FF2B5EF4-FFF2-40B4-BE49-F238E27FC236}">
                <a16:creationId xmlns:a16="http://schemas.microsoft.com/office/drawing/2014/main" id="{2509A092-0092-46DE-CCC8-85D94D1E5493}"/>
              </a:ext>
            </a:extLst>
          </p:cNvPr>
          <p:cNvSpPr>
            <a:spLocks noGrp="1"/>
          </p:cNvSpPr>
          <p:nvPr>
            <p:ph idx="1"/>
          </p:nvPr>
        </p:nvSpPr>
        <p:spPr>
          <a:xfrm>
            <a:off x="640080" y="2872899"/>
            <a:ext cx="5098568" cy="3320668"/>
          </a:xfrm>
        </p:spPr>
        <p:txBody>
          <a:bodyPr>
            <a:normAutofit lnSpcReduction="10000"/>
          </a:bodyPr>
          <a:lstStyle/>
          <a:p>
            <a:r>
              <a:rPr lang="en-US" sz="2200" dirty="0"/>
              <a:t>Fast fault detection
Thermal network mapping
Georeferencing Network Infrastructure
3D projection
Interactive environment WEB access
Reliability
Improvement of existing DKPs
Wide application of results</a:t>
            </a:r>
          </a:p>
        </p:txBody>
      </p:sp>
      <p:pic>
        <p:nvPicPr>
          <p:cNvPr id="6" name="Picture 5" descr="White puzzle with one red piece">
            <a:extLst>
              <a:ext uri="{FF2B5EF4-FFF2-40B4-BE49-F238E27FC236}">
                <a16:creationId xmlns:a16="http://schemas.microsoft.com/office/drawing/2014/main" id="{BD171C2B-94C8-5E11-9A4B-C62CE9B6103B}"/>
              </a:ext>
            </a:extLst>
          </p:cNvPr>
          <p:cNvPicPr>
            <a:picLocks noChangeAspect="1"/>
          </p:cNvPicPr>
          <p:nvPr/>
        </p:nvPicPr>
        <p:blipFill rotWithShape="1">
          <a:blip r:embed="rId2"/>
          <a:srcRect l="22592" r="20988"/>
          <a:stretch/>
        </p:blipFill>
        <p:spPr>
          <a:xfrm>
            <a:off x="5606370" y="24822"/>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Grafika 1">
            <a:extLst>
              <a:ext uri="{FF2B5EF4-FFF2-40B4-BE49-F238E27FC236}">
                <a16:creationId xmlns:a16="http://schemas.microsoft.com/office/drawing/2014/main" id="{502E961F-5820-A460-7A33-4690DFFB2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887" y="5451466"/>
            <a:ext cx="1726911" cy="1332790"/>
          </a:xfrm>
          <a:prstGeom prst="rect">
            <a:avLst/>
          </a:prstGeom>
        </p:spPr>
      </p:pic>
      <p:pic>
        <p:nvPicPr>
          <p:cNvPr id="5" name="Slika 4" descr="Slika na kojoj se nalazi tekst&#10;&#10;Opis je automatski generisan">
            <a:extLst>
              <a:ext uri="{FF2B5EF4-FFF2-40B4-BE49-F238E27FC236}">
                <a16:creationId xmlns:a16="http://schemas.microsoft.com/office/drawing/2014/main" id="{505F4458-259A-5737-A824-5B79499E8B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59893" y="325369"/>
            <a:ext cx="2096135" cy="434975"/>
          </a:xfrm>
          <a:prstGeom prst="rect">
            <a:avLst/>
          </a:prstGeom>
          <a:noFill/>
          <a:ln>
            <a:noFill/>
          </a:ln>
        </p:spPr>
      </p:pic>
    </p:spTree>
    <p:extLst>
      <p:ext uri="{BB962C8B-B14F-4D97-AF65-F5344CB8AC3E}">
        <p14:creationId xmlns:p14="http://schemas.microsoft.com/office/powerpoint/2010/main" val="391175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music, pipe, bassoon&#10;&#10;Description automatically generated">
            <a:extLst>
              <a:ext uri="{FF2B5EF4-FFF2-40B4-BE49-F238E27FC236}">
                <a16:creationId xmlns:a16="http://schemas.microsoft.com/office/drawing/2014/main" id="{4BEC4510-D5EE-4B52-B8C3-48F1A3CA635A}"/>
              </a:ext>
            </a:extLst>
          </p:cNvPr>
          <p:cNvPicPr>
            <a:picLocks noChangeAspect="1"/>
          </p:cNvPicPr>
          <p:nvPr/>
        </p:nvPicPr>
        <p:blipFill rotWithShape="1">
          <a:blip r:embed="rId2"/>
          <a:srcRect t="25116" r="-1" b="28606"/>
          <a:stretch/>
        </p:blipFill>
        <p:spPr>
          <a:xfrm>
            <a:off x="76157" y="237103"/>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Čuvar mesta za sadržaj 2">
            <a:extLst>
              <a:ext uri="{FF2B5EF4-FFF2-40B4-BE49-F238E27FC236}">
                <a16:creationId xmlns:a16="http://schemas.microsoft.com/office/drawing/2014/main" id="{E4A27943-1A31-8E0F-6F96-395F386736BC}"/>
              </a:ext>
            </a:extLst>
          </p:cNvPr>
          <p:cNvSpPr>
            <a:spLocks noGrp="1"/>
          </p:cNvSpPr>
          <p:nvPr>
            <p:ph idx="1"/>
          </p:nvPr>
        </p:nvSpPr>
        <p:spPr>
          <a:xfrm>
            <a:off x="7189076" y="2434201"/>
            <a:ext cx="4824248" cy="3742762"/>
          </a:xfrm>
        </p:spPr>
        <p:txBody>
          <a:bodyPr>
            <a:normAutofit fontScale="92500" lnSpcReduction="10000"/>
          </a:bodyPr>
          <a:lstStyle/>
          <a:p>
            <a:pPr marL="0" indent="0">
              <a:buNone/>
            </a:pPr>
            <a:r>
              <a:rPr lang="en-US" dirty="0"/>
              <a:t>Tools
BPL Matrices 300 RTK
Thermal/Wide Camera for BPL
Thermal analytic tools
THERMAL converter 
PIX 4D
GIS
DKP</a:t>
            </a:r>
            <a:endParaRPr lang="en-US" sz="2000" b="1" i="0" cap="all" dirty="0">
              <a:effectLst/>
              <a:latin typeface="Montserrat" panose="00000500000000000000" pitchFamily="2" charset="-18"/>
            </a:endParaRPr>
          </a:p>
          <a:p>
            <a:endParaRPr lang="en-US" sz="2000" dirty="0"/>
          </a:p>
        </p:txBody>
      </p:sp>
      <p:pic>
        <p:nvPicPr>
          <p:cNvPr id="2" name="Grafika 1">
            <a:extLst>
              <a:ext uri="{FF2B5EF4-FFF2-40B4-BE49-F238E27FC236}">
                <a16:creationId xmlns:a16="http://schemas.microsoft.com/office/drawing/2014/main" id="{5350B9F8-0982-8D1D-61D3-982D08093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754" y="237103"/>
            <a:ext cx="1446937" cy="1116713"/>
          </a:xfrm>
          <a:prstGeom prst="rect">
            <a:avLst/>
          </a:prstGeom>
        </p:spPr>
      </p:pic>
      <p:pic>
        <p:nvPicPr>
          <p:cNvPr id="4" name="Slika 3" descr="Slika na kojoj se nalazi tekst&#10;&#10;Opis je automatski generisan">
            <a:extLst>
              <a:ext uri="{FF2B5EF4-FFF2-40B4-BE49-F238E27FC236}">
                <a16:creationId xmlns:a16="http://schemas.microsoft.com/office/drawing/2014/main" id="{2BFCEE7E-B184-7FF4-8D97-B99049F9B9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45799" y="360484"/>
            <a:ext cx="2096135" cy="434975"/>
          </a:xfrm>
          <a:prstGeom prst="rect">
            <a:avLst/>
          </a:prstGeom>
          <a:noFill/>
          <a:ln>
            <a:noFill/>
          </a:ln>
        </p:spPr>
      </p:pic>
    </p:spTree>
    <p:extLst>
      <p:ext uri="{BB962C8B-B14F-4D97-AF65-F5344CB8AC3E}">
        <p14:creationId xmlns:p14="http://schemas.microsoft.com/office/powerpoint/2010/main" val="1056083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0D3A-54EC-4606-8B9D-4839FC13DB2F}"/>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dirty="0"/>
              <a:t>DESCRIPTION OF THE METHOD</a:t>
            </a:r>
            <a:endParaRPr lang="en-US" kern="1200" dirty="0">
              <a:solidFill>
                <a:schemeClr val="tx1"/>
              </a:solidFill>
              <a:latin typeface="+mj-lt"/>
              <a:ea typeface="+mj-ea"/>
              <a:cs typeface="+mj-cs"/>
            </a:endParaRPr>
          </a:p>
        </p:txBody>
      </p:sp>
      <p:sp>
        <p:nvSpPr>
          <p:cNvPr id="1075" name="Freeform: Shape 107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7" name="Freeform: Shape 107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D5979F1-9E78-8375-B51F-E93B7FD8E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90"/>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F84D0D9-D998-F274-9B45-C0B491632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45" r="-1"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079" name="Oval 107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805AE366-8330-4C25-95B5-0132ADD633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4"/>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081" name="Freeform: Shape 108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descr="DJI Zenmuse XT S Thermal Camera">
            <a:extLst>
              <a:ext uri="{FF2B5EF4-FFF2-40B4-BE49-F238E27FC236}">
                <a16:creationId xmlns:a16="http://schemas.microsoft.com/office/drawing/2014/main" id="{F7D3A1AF-9D3D-44F6-8F53-3333E4FA24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6" r="12568" b="3"/>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1083" name="Freeform: Shape 108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1805F4A-E08B-4493-8589-FA2B9905A4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17" r="21582" b="-2"/>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
        <p:nvSpPr>
          <p:cNvPr id="4" name="AutoShape 8" descr="Filmski poster">
            <a:extLst>
              <a:ext uri="{FF2B5EF4-FFF2-40B4-BE49-F238E27FC236}">
                <a16:creationId xmlns:a16="http://schemas.microsoft.com/office/drawing/2014/main" id="{9436E019-7731-46CA-8689-201424DCEAD5}"/>
              </a:ext>
            </a:extLst>
          </p:cNvPr>
          <p:cNvSpPr>
            <a:spLocks noChangeAspect="1" noChangeArrowheads="1"/>
          </p:cNvSpPr>
          <p:nvPr/>
        </p:nvSpPr>
        <p:spPr bwMode="auto">
          <a:xfrm>
            <a:off x="9943281" y="4524261"/>
            <a:ext cx="1264920" cy="1264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676456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5585F6EA-21AC-8871-605D-29984561903C}"/>
              </a:ext>
            </a:extLst>
          </p:cNvPr>
          <p:cNvPicPr>
            <a:picLocks noChangeAspect="1"/>
          </p:cNvPicPr>
          <p:nvPr/>
        </p:nvPicPr>
        <p:blipFill rotWithShape="1">
          <a:blip r:embed="rId2">
            <a:extLst>
              <a:ext uri="{28A0092B-C50C-407E-A947-70E740481C1C}">
                <a14:useLocalDpi xmlns:a14="http://schemas.microsoft.com/office/drawing/2010/main" val="0"/>
              </a:ext>
            </a:extLst>
          </a:blip>
          <a:srcRect t="20905" b="7210"/>
          <a:stretch/>
        </p:blipFill>
        <p:spPr>
          <a:xfrm>
            <a:off x="-3047" y="0"/>
            <a:ext cx="12191999" cy="685800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Okvir za tekst 1">
            <a:extLst>
              <a:ext uri="{FF2B5EF4-FFF2-40B4-BE49-F238E27FC236}">
                <a16:creationId xmlns:a16="http://schemas.microsoft.com/office/drawing/2014/main" id="{EE7B78F6-C49A-9D19-924A-F9F782A1DB2F}"/>
              </a:ext>
            </a:extLst>
          </p:cNvPr>
          <p:cNvSpPr txBox="1"/>
          <p:nvPr/>
        </p:nvSpPr>
        <p:spPr>
          <a:xfrm>
            <a:off x="7239000" y="2924174"/>
            <a:ext cx="2209800" cy="774106"/>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dirty="0">
                <a:latin typeface="+mj-lt"/>
                <a:ea typeface="+mj-ea"/>
                <a:cs typeface="+mj-cs"/>
              </a:rPr>
              <a:t>METHOD</a:t>
            </a:r>
          </a:p>
        </p:txBody>
      </p:sp>
      <p:sp>
        <p:nvSpPr>
          <p:cNvPr id="8" name="Content Placeholder 7">
            <a:extLst>
              <a:ext uri="{FF2B5EF4-FFF2-40B4-BE49-F238E27FC236}">
                <a16:creationId xmlns:a16="http://schemas.microsoft.com/office/drawing/2014/main" id="{C2061F24-FEED-2D08-3CD3-EEAF96D182DC}"/>
              </a:ext>
            </a:extLst>
          </p:cNvPr>
          <p:cNvSpPr>
            <a:spLocks noGrp="1"/>
          </p:cNvSpPr>
          <p:nvPr>
            <p:ph idx="1"/>
          </p:nvPr>
        </p:nvSpPr>
        <p:spPr>
          <a:xfrm>
            <a:off x="5864772" y="3698280"/>
            <a:ext cx="5552089" cy="2687691"/>
          </a:xfrm>
        </p:spPr>
        <p:txBody>
          <a:bodyPr vert="horz" lIns="91440" tIns="45720" rIns="91440" bIns="45720" rtlCol="0">
            <a:normAutofit fontScale="85000" lnSpcReduction="20000"/>
          </a:bodyPr>
          <a:lstStyle/>
          <a:p>
            <a:r>
              <a:rPr lang="en-US" sz="2000" dirty="0"/>
              <a:t>Fulfillment of legal obligations
Routing
Overflight, shooting, mapping
Data analysis
Thermal Conversion
Creating orthophoto images and interactive maps
Transformation into GIS and matching with DKP
Delivery of interactive and GIS maps through the WEB portal</a:t>
            </a:r>
            <a:endParaRPr lang="sr-Latn-RS" sz="2000" dirty="0"/>
          </a:p>
          <a:p>
            <a:endParaRPr lang="en-US" sz="2000" dirty="0"/>
          </a:p>
        </p:txBody>
      </p:sp>
      <p:pic>
        <p:nvPicPr>
          <p:cNvPr id="3" name="Grafika 2">
            <a:extLst>
              <a:ext uri="{FF2B5EF4-FFF2-40B4-BE49-F238E27FC236}">
                <a16:creationId xmlns:a16="http://schemas.microsoft.com/office/drawing/2014/main" id="{4283802E-F342-6236-929A-4000CAC9E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235" y="5711808"/>
            <a:ext cx="1378001" cy="1063509"/>
          </a:xfrm>
          <a:prstGeom prst="rect">
            <a:avLst/>
          </a:prstGeom>
        </p:spPr>
      </p:pic>
      <p:pic>
        <p:nvPicPr>
          <p:cNvPr id="5" name="Slika 4" descr="Slika na kojoj se nalazi tekst&#10;&#10;Opis je automatski generisan">
            <a:extLst>
              <a:ext uri="{FF2B5EF4-FFF2-40B4-BE49-F238E27FC236}">
                <a16:creationId xmlns:a16="http://schemas.microsoft.com/office/drawing/2014/main" id="{14F24240-F52F-274B-88A6-91D88F482C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29262" y="706851"/>
            <a:ext cx="2096135" cy="434975"/>
          </a:xfrm>
          <a:prstGeom prst="rect">
            <a:avLst/>
          </a:prstGeom>
          <a:noFill/>
          <a:ln>
            <a:noFill/>
          </a:ln>
        </p:spPr>
      </p:pic>
    </p:spTree>
    <p:extLst>
      <p:ext uri="{BB962C8B-B14F-4D97-AF65-F5344CB8AC3E}">
        <p14:creationId xmlns:p14="http://schemas.microsoft.com/office/powerpoint/2010/main" val="3480118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a:extLst>
              <a:ext uri="{FF2B5EF4-FFF2-40B4-BE49-F238E27FC236}">
                <a16:creationId xmlns:a16="http://schemas.microsoft.com/office/drawing/2014/main" id="{E6B493D6-1FD0-0F39-911D-634F63325CB9}"/>
              </a:ext>
            </a:extLst>
          </p:cNvPr>
          <p:cNvPicPr>
            <a:picLocks noChangeAspect="1"/>
          </p:cNvPicPr>
          <p:nvPr/>
        </p:nvPicPr>
        <p:blipFill rotWithShape="1">
          <a:blip r:embed="rId2"/>
          <a:srcRect l="13640" r="25978"/>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Čuvar mesta za sadržaj 2">
            <a:extLst>
              <a:ext uri="{FF2B5EF4-FFF2-40B4-BE49-F238E27FC236}">
                <a16:creationId xmlns:a16="http://schemas.microsoft.com/office/drawing/2014/main" id="{82A4C5E9-7D1D-1CF2-5AB3-5128B3676A35}"/>
              </a:ext>
            </a:extLst>
          </p:cNvPr>
          <p:cNvSpPr>
            <a:spLocks noGrp="1"/>
          </p:cNvSpPr>
          <p:nvPr>
            <p:ph idx="1"/>
          </p:nvPr>
        </p:nvSpPr>
        <p:spPr>
          <a:xfrm>
            <a:off x="6901731" y="2194102"/>
            <a:ext cx="4880366" cy="2546064"/>
          </a:xfrm>
        </p:spPr>
        <p:txBody>
          <a:bodyPr>
            <a:noAutofit/>
          </a:bodyPr>
          <a:lstStyle/>
          <a:p>
            <a:r>
              <a:rPr lang="en-US" sz="2400" dirty="0"/>
              <a:t>The orthophoto mosaic obtained by processing in the Pix4D Mapper software from the photos taken by the thermal imaging camera of the drone is georeferenced in the coordinate system "WGS 84 / UTM Zone 34N".</a:t>
            </a:r>
            <a:endParaRPr lang="sr-Latn-RS" sz="2400" dirty="0"/>
          </a:p>
        </p:txBody>
      </p:sp>
      <p:pic>
        <p:nvPicPr>
          <p:cNvPr id="2" name="Grafika 1">
            <a:extLst>
              <a:ext uri="{FF2B5EF4-FFF2-40B4-BE49-F238E27FC236}">
                <a16:creationId xmlns:a16="http://schemas.microsoft.com/office/drawing/2014/main" id="{3B4A56DB-1008-12F3-E51F-82CB23C2E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3164" y="5458770"/>
            <a:ext cx="1563282" cy="1206505"/>
          </a:xfrm>
          <a:prstGeom prst="rect">
            <a:avLst/>
          </a:prstGeom>
        </p:spPr>
      </p:pic>
      <p:pic>
        <p:nvPicPr>
          <p:cNvPr id="4" name="Slika 3" descr="Slika na kojoj se nalazi tekst&#10;&#10;Opis je automatski generisan">
            <a:extLst>
              <a:ext uri="{FF2B5EF4-FFF2-40B4-BE49-F238E27FC236}">
                <a16:creationId xmlns:a16="http://schemas.microsoft.com/office/drawing/2014/main" id="{DAF5770E-1B1C-F4E7-3F00-F412469723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8532" y="444589"/>
            <a:ext cx="2096135" cy="434975"/>
          </a:xfrm>
          <a:prstGeom prst="rect">
            <a:avLst/>
          </a:prstGeom>
          <a:noFill/>
          <a:ln>
            <a:noFill/>
          </a:ln>
        </p:spPr>
      </p:pic>
    </p:spTree>
    <p:extLst>
      <p:ext uri="{BB962C8B-B14F-4D97-AF65-F5344CB8AC3E}">
        <p14:creationId xmlns:p14="http://schemas.microsoft.com/office/powerpoint/2010/main" val="194458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A4352A04-06C1-A44C-A683-2BDA1E48F485}"/>
              </a:ext>
            </a:extLst>
          </p:cNvPr>
          <p:cNvPicPr>
            <a:picLocks noChangeAspect="1"/>
          </p:cNvPicPr>
          <p:nvPr/>
        </p:nvPicPr>
        <p:blipFill rotWithShape="1">
          <a:blip r:embed="rId2"/>
          <a:srcRect l="23448" t="32185" r="38276" b="15402"/>
          <a:stretch/>
        </p:blipFill>
        <p:spPr>
          <a:xfrm>
            <a:off x="8161221" y="2132544"/>
            <a:ext cx="3517119" cy="2586765"/>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Slika 4">
            <a:extLst>
              <a:ext uri="{FF2B5EF4-FFF2-40B4-BE49-F238E27FC236}">
                <a16:creationId xmlns:a16="http://schemas.microsoft.com/office/drawing/2014/main" id="{134C82FF-0447-5EC2-403C-11ED00CB0AAA}"/>
              </a:ext>
            </a:extLst>
          </p:cNvPr>
          <p:cNvPicPr>
            <a:picLocks noChangeAspect="1"/>
          </p:cNvPicPr>
          <p:nvPr/>
        </p:nvPicPr>
        <p:blipFill rotWithShape="1">
          <a:blip r:embed="rId3"/>
          <a:srcRect l="22931" t="32184" r="37931" b="16935"/>
          <a:stretch/>
        </p:blipFill>
        <p:spPr>
          <a:xfrm>
            <a:off x="4310676" y="2132544"/>
            <a:ext cx="3537345" cy="2586765"/>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Slika 6">
            <a:extLst>
              <a:ext uri="{FF2B5EF4-FFF2-40B4-BE49-F238E27FC236}">
                <a16:creationId xmlns:a16="http://schemas.microsoft.com/office/drawing/2014/main" id="{0DFE35AD-7806-A91C-5A3A-2D9A0FA7C4EF}"/>
              </a:ext>
            </a:extLst>
          </p:cNvPr>
          <p:cNvPicPr>
            <a:picLocks noChangeAspect="1"/>
          </p:cNvPicPr>
          <p:nvPr/>
        </p:nvPicPr>
        <p:blipFill rotWithShape="1">
          <a:blip r:embed="rId4"/>
          <a:srcRect l="22414" t="32491" r="38448" b="15096"/>
          <a:stretch/>
        </p:blipFill>
        <p:spPr>
          <a:xfrm>
            <a:off x="303544" y="2132544"/>
            <a:ext cx="3517120" cy="2649415"/>
          </a:xfrm>
          <a:prstGeom prst="rect">
            <a:avLst/>
          </a:prstGeom>
        </p:spPr>
      </p:pic>
      <p:sp>
        <p:nvSpPr>
          <p:cNvPr id="11" name="Okvir za tekst 10">
            <a:extLst>
              <a:ext uri="{FF2B5EF4-FFF2-40B4-BE49-F238E27FC236}">
                <a16:creationId xmlns:a16="http://schemas.microsoft.com/office/drawing/2014/main" id="{F2D497B8-3295-1CB7-3A24-0009C1FDD537}"/>
              </a:ext>
            </a:extLst>
          </p:cNvPr>
          <p:cNvSpPr txBox="1"/>
          <p:nvPr/>
        </p:nvSpPr>
        <p:spPr>
          <a:xfrm>
            <a:off x="3340696" y="5256449"/>
            <a:ext cx="6096000" cy="646331"/>
          </a:xfrm>
          <a:prstGeom prst="rect">
            <a:avLst/>
          </a:prstGeom>
          <a:noFill/>
        </p:spPr>
        <p:txBody>
          <a:bodyPr wrap="square">
            <a:spAutoFit/>
          </a:bodyPr>
          <a:lstStyle/>
          <a:p>
            <a:r>
              <a:rPr lang="en-US" dirty="0">
                <a:hlinkClick r:id="rId5"/>
              </a:rPr>
              <a:t>https://greenesen.wordpress.com/komparacija/</a:t>
            </a:r>
            <a:endParaRPr lang="en-US" dirty="0"/>
          </a:p>
          <a:p>
            <a:endParaRPr lang="en-US" dirty="0"/>
          </a:p>
        </p:txBody>
      </p:sp>
      <p:pic>
        <p:nvPicPr>
          <p:cNvPr id="2" name="Grafika 1">
            <a:extLst>
              <a:ext uri="{FF2B5EF4-FFF2-40B4-BE49-F238E27FC236}">
                <a16:creationId xmlns:a16="http://schemas.microsoft.com/office/drawing/2014/main" id="{CADE89FD-52C6-2E8C-2CA2-C0E5BC3135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544" y="5579614"/>
            <a:ext cx="1443756" cy="1114258"/>
          </a:xfrm>
          <a:prstGeom prst="rect">
            <a:avLst/>
          </a:prstGeom>
        </p:spPr>
      </p:pic>
      <p:pic>
        <p:nvPicPr>
          <p:cNvPr id="3" name="Slika 2" descr="Slika na kojoj se nalazi tekst&#10;&#10;Opis je automatski generisan">
            <a:extLst>
              <a:ext uri="{FF2B5EF4-FFF2-40B4-BE49-F238E27FC236}">
                <a16:creationId xmlns:a16="http://schemas.microsoft.com/office/drawing/2014/main" id="{88FA57DE-5E42-25A3-1D7D-F56A824C9D9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82205" y="607460"/>
            <a:ext cx="2096135" cy="434975"/>
          </a:xfrm>
          <a:prstGeom prst="rect">
            <a:avLst/>
          </a:prstGeom>
          <a:noFill/>
          <a:ln>
            <a:noFill/>
          </a:ln>
        </p:spPr>
      </p:pic>
    </p:spTree>
    <p:extLst>
      <p:ext uri="{BB962C8B-B14F-4D97-AF65-F5344CB8AC3E}">
        <p14:creationId xmlns:p14="http://schemas.microsoft.com/office/powerpoint/2010/main" val="368563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lika 3">
            <a:extLst>
              <a:ext uri="{FF2B5EF4-FFF2-40B4-BE49-F238E27FC236}">
                <a16:creationId xmlns:a16="http://schemas.microsoft.com/office/drawing/2014/main" id="{BB58BB17-BE9F-D4D9-2EBF-63E6D0C58241}"/>
              </a:ext>
            </a:extLst>
          </p:cNvPr>
          <p:cNvPicPr>
            <a:picLocks noChangeAspect="1"/>
          </p:cNvPicPr>
          <p:nvPr/>
        </p:nvPicPr>
        <p:blipFill rotWithShape="1">
          <a:blip r:embed="rId2">
            <a:alphaModFix/>
          </a:blip>
          <a:srcRect t="11938" r="-1" b="2442"/>
          <a:stretch/>
        </p:blipFill>
        <p:spPr>
          <a:xfrm>
            <a:off x="4547937" y="-5"/>
            <a:ext cx="7644062" cy="3681406"/>
          </a:xfrm>
          <a:prstGeom prst="rect">
            <a:avLst/>
          </a:prstGeom>
        </p:spPr>
      </p:pic>
      <p:pic>
        <p:nvPicPr>
          <p:cNvPr id="5" name="Slika 4" descr="Slika na kojoj se nalazi tekst, snimak ekrana, softver, Multimedijski softver&#10;&#10;Opis je automatski generisan">
            <a:extLst>
              <a:ext uri="{FF2B5EF4-FFF2-40B4-BE49-F238E27FC236}">
                <a16:creationId xmlns:a16="http://schemas.microsoft.com/office/drawing/2014/main" id="{FB9E0BAB-4CE4-B893-BD99-B5D59E667D04}"/>
              </a:ext>
            </a:extLst>
          </p:cNvPr>
          <p:cNvPicPr>
            <a:picLocks noChangeAspect="1"/>
          </p:cNvPicPr>
          <p:nvPr/>
        </p:nvPicPr>
        <p:blipFill rotWithShape="1">
          <a:blip r:embed="rId3"/>
          <a:srcRect t="11863" r="-1" b="11886"/>
          <a:stretch/>
        </p:blipFill>
        <p:spPr>
          <a:xfrm>
            <a:off x="4547938" y="3681409"/>
            <a:ext cx="7644062" cy="3176595"/>
          </a:xfrm>
          <a:prstGeom prst="rect">
            <a:avLst/>
          </a:prstGeom>
        </p:spPr>
      </p:pic>
      <p:sp>
        <p:nvSpPr>
          <p:cNvPr id="32" name="Rectangle 3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2CCD678D-B5DC-355C-F2C2-5EA968A08BB5}"/>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a:solidFill>
                  <a:schemeClr val="bg1"/>
                </a:solidFill>
                <a:latin typeface="+mj-lt"/>
                <a:ea typeface="+mj-ea"/>
                <a:cs typeface="+mj-cs"/>
              </a:rPr>
              <a:t>ARCGIS</a:t>
            </a:r>
          </a:p>
        </p:txBody>
      </p:sp>
      <p:cxnSp>
        <p:nvCxnSpPr>
          <p:cNvPr id="34" name="Straight Connector 3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Grafika 2">
            <a:extLst>
              <a:ext uri="{FF2B5EF4-FFF2-40B4-BE49-F238E27FC236}">
                <a16:creationId xmlns:a16="http://schemas.microsoft.com/office/drawing/2014/main" id="{12886D47-44D0-8851-D753-22AF8E9CF0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663" y="5409467"/>
            <a:ext cx="1726911" cy="1332790"/>
          </a:xfrm>
          <a:prstGeom prst="rect">
            <a:avLst/>
          </a:prstGeom>
        </p:spPr>
      </p:pic>
      <p:pic>
        <p:nvPicPr>
          <p:cNvPr id="6" name="Slika 5" descr="Slika na kojoj se nalazi tekst&#10;&#10;Opis je automatski generisan">
            <a:extLst>
              <a:ext uri="{FF2B5EF4-FFF2-40B4-BE49-F238E27FC236}">
                <a16:creationId xmlns:a16="http://schemas.microsoft.com/office/drawing/2014/main" id="{763E1A44-E394-A54F-1A8A-4AE735ECB4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48532" y="150260"/>
            <a:ext cx="2096135" cy="434975"/>
          </a:xfrm>
          <a:prstGeom prst="rect">
            <a:avLst/>
          </a:prstGeom>
          <a:noFill/>
          <a:ln>
            <a:noFill/>
          </a:ln>
        </p:spPr>
      </p:pic>
    </p:spTree>
    <p:extLst>
      <p:ext uri="{BB962C8B-B14F-4D97-AF65-F5344CB8AC3E}">
        <p14:creationId xmlns:p14="http://schemas.microsoft.com/office/powerpoint/2010/main" val="2630837383"/>
      </p:ext>
    </p:extLst>
  </p:cSld>
  <p:clrMapOvr>
    <a:masterClrMapping/>
  </p:clrMapOvr>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459</Words>
  <Application>Microsoft Office PowerPoint</Application>
  <PresentationFormat>Widescreen</PresentationFormat>
  <Paragraphs>28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Montserrat</vt:lpstr>
      <vt:lpstr>Tema Office</vt:lpstr>
      <vt:lpstr>The model of detection of the condition of the thermal pipe network</vt:lpstr>
      <vt:lpstr>What do we want to achieve?</vt:lpstr>
      <vt:lpstr>What do we offer?</vt:lpstr>
      <vt:lpstr>PowerPoint Presentation</vt:lpstr>
      <vt:lpstr>DESCRIPTION OF THE METHOD</vt:lpstr>
      <vt:lpstr>PowerPoint Presentation</vt:lpstr>
      <vt:lpstr>PowerPoint Presentation</vt:lpstr>
      <vt:lpstr>PowerPoint Presentation</vt:lpstr>
      <vt:lpstr>ARCGIS</vt:lpstr>
      <vt:lpstr>PowerPoint Presentation</vt:lpstr>
      <vt:lpstr>Key partners: </vt:lpstr>
      <vt:lpstr>Distribution channels: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ATS model detekcije stanja toplovodne mreže  prof Dejan Blagojevic Akademija tehničko vapistalkih strukovnih studija Niš</dc:title>
  <dc:creator>Dejan</dc:creator>
  <cp:lastModifiedBy>Aleksandra Boricic</cp:lastModifiedBy>
  <cp:revision>6</cp:revision>
  <dcterms:created xsi:type="dcterms:W3CDTF">2023-05-24T19:09:30Z</dcterms:created>
  <dcterms:modified xsi:type="dcterms:W3CDTF">2024-09-09T08:32:09Z</dcterms:modified>
</cp:coreProperties>
</file>